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1"/>
  </p:notesMasterIdLst>
  <p:handoutMasterIdLst>
    <p:handoutMasterId r:id="rId12"/>
  </p:handoutMasterIdLst>
  <p:sldIdLst>
    <p:sldId id="287" r:id="rId5"/>
    <p:sldId id="259" r:id="rId6"/>
    <p:sldId id="262" r:id="rId7"/>
    <p:sldId id="288" r:id="rId8"/>
    <p:sldId id="276" r:id="rId9"/>
    <p:sldId id="302" r:id="rId10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51A98"/>
    <a:srgbClr val="01639A"/>
    <a:srgbClr val="3A3B3D"/>
    <a:srgbClr val="71726D"/>
    <a:srgbClr val="662F39"/>
    <a:srgbClr val="DFC89A"/>
    <a:srgbClr val="7EB2AD"/>
    <a:srgbClr val="6B33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598" autoAdjust="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58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85"/>
    </p:cViewPr>
  </p:sorterViewPr>
  <p:notesViewPr>
    <p:cSldViewPr snapToGrid="0">
      <p:cViewPr varScale="1">
        <p:scale>
          <a:sx n="96" d="100"/>
          <a:sy n="96" d="100"/>
        </p:scale>
        <p:origin x="289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2D8E7403-EB4A-4177-AFCE-6A9D7B160C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DAC49177-C030-4043-9380-EA6E4C94A164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3A9DD62B-923B-4535-A3E0-0AD0BC65A765}" type="datetime1">
              <a:rPr lang="pl-PL" smtClean="0"/>
              <a:t>09.03.2023</a:t>
            </a:fld>
            <a:endParaRPr lang="pl-PL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BC4C83CE-EC9B-40C4-BD7A-48797AE5B1D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EE9A75D-9B4E-4704-98C7-2A42472F118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4CC6D6D-E986-427F-AD9C-4E9408DDBE53}" type="slidenum">
              <a:rPr lang="pl-PL" smtClean="0"/>
              <a:t>‹№›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9877486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F7560E-57E7-448F-8697-537812E5532D}" type="datetime1">
              <a:rPr lang="pl-PL" smtClean="0"/>
              <a:pPr/>
              <a:t>09.03.2023</a:t>
            </a:fld>
            <a:endParaRPr lang="pl-PL" dirty="0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0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0"/>
              <a:t>Kliknij, aby edytować style wzorców tekstu</a:t>
            </a:r>
          </a:p>
          <a:p>
            <a:pPr lvl="1" rtl="0"/>
            <a:r>
              <a:rPr lang="pl-PL" noProof="0"/>
              <a:t>Drugi poziom</a:t>
            </a:r>
          </a:p>
          <a:p>
            <a:pPr lvl="2" rtl="0"/>
            <a:r>
              <a:rPr lang="pl-PL" noProof="0"/>
              <a:t>Trzeci poziom</a:t>
            </a:r>
          </a:p>
          <a:p>
            <a:pPr lvl="3" rtl="0"/>
            <a:r>
              <a:rPr lang="pl-PL" noProof="0"/>
              <a:t>Czwarty poziom</a:t>
            </a:r>
          </a:p>
          <a:p>
            <a:pPr lvl="4" rtl="0"/>
            <a:r>
              <a:rPr lang="pl-PL" noProof="0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0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115A580F-E35D-42E1-AF82-E41CC201EA91}" type="slidenum">
              <a:rPr lang="pl-PL" noProof="0" smtClean="0"/>
              <a:t>‹№›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45368066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47769C21-FF48-4BAC-88E9-1290DC654EBC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866551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5728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627459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5961EFD6-34B6-4621-AFFD-CC7DD286577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053589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EEB4EE6E-C0DF-4EB1-8875-16F6BF599544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462131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raz slajdu — symbol zastępcz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atki — symbol zastępczy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pl-PL"/>
          </a:p>
        </p:txBody>
      </p:sp>
      <p:sp>
        <p:nvSpPr>
          <p:cNvPr id="4" name="Numer slajdu — symbol zastępczy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83860736-8275-4107-A315-F10155774D8D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872794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ytułow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1">
            <a:extLst>
              <a:ext uri="{FF2B5EF4-FFF2-40B4-BE49-F238E27FC236}">
                <a16:creationId xmlns:a16="http://schemas.microsoft.com/office/drawing/2014/main" id="{0439D4E6-49E3-4273-9EDF-AD58558B9F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908651"/>
            <a:ext cx="3620882" cy="3640345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uk-UA" sz="4000" noProof="0">
                <a:solidFill>
                  <a:schemeClr val="bg1"/>
                </a:solidFill>
              </a:rPr>
              <a:t>Клацніть, щоб редагувати стиль зразка заголовка</a:t>
            </a:r>
            <a:endParaRPr lang="pl-PL" sz="4000" noProof="0">
              <a:solidFill>
                <a:schemeClr val="bg1"/>
              </a:solidFill>
            </a:endParaRPr>
          </a:p>
        </p:txBody>
      </p:sp>
      <p:sp>
        <p:nvSpPr>
          <p:cNvPr id="10" name="Podtytuł 2">
            <a:extLst>
              <a:ext uri="{FF2B5EF4-FFF2-40B4-BE49-F238E27FC236}">
                <a16:creationId xmlns:a16="http://schemas.microsoft.com/office/drawing/2014/main" id="{FE9D8936-4795-43B2-9C32-4BE93A6721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05934" y="5220450"/>
            <a:ext cx="3380437" cy="570748"/>
          </a:xfrm>
          <a:prstGeom prst="rect">
            <a:avLst/>
          </a:prstGeom>
        </p:spPr>
        <p:txBody>
          <a:bodyPr rtlCol="0" anchor="b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sz="1800" noProof="0">
                <a:solidFill>
                  <a:schemeClr val="bg1"/>
                </a:solidFill>
              </a:rPr>
              <a:t>Dodaj podtytuł w tym miejscu</a:t>
            </a:r>
          </a:p>
        </p:txBody>
      </p:sp>
      <p:sp>
        <p:nvSpPr>
          <p:cNvPr id="18" name="Obraz — symbol zastępczy 16">
            <a:extLst>
              <a:ext uri="{FF2B5EF4-FFF2-40B4-BE49-F238E27FC236}">
                <a16:creationId xmlns:a16="http://schemas.microsoft.com/office/drawing/2014/main" id="{6C8B8511-EE4E-4935-ABB8-E8C2FCB1C46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4876158" y="0"/>
            <a:ext cx="7315841" cy="6858000"/>
          </a:xfrm>
          <a:prstGeom prst="rect">
            <a:avLst/>
          </a:prstGeom>
        </p:spPr>
        <p:txBody>
          <a:bodyPr rtlCol="0" anchor="t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1" name="Łącznik prosty 10">
            <a:extLst>
              <a:ext uri="{FF2B5EF4-FFF2-40B4-BE49-F238E27FC236}">
                <a16:creationId xmlns:a16="http://schemas.microsoft.com/office/drawing/2014/main" id="{8239FAB6-0B6C-402C-A107-EFFF82281DA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6">
            <a:extLst>
              <a:ext uri="{FF2B5EF4-FFF2-40B4-BE49-F238E27FC236}">
                <a16:creationId xmlns:a16="http://schemas.microsoft.com/office/drawing/2014/main" id="{DBE487E6-4032-4195-9823-685A39371B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5">
            <a:extLst>
              <a:ext uri="{FF2B5EF4-FFF2-40B4-BE49-F238E27FC236}">
                <a16:creationId xmlns:a16="http://schemas.microsoft.com/office/drawing/2014/main" id="{C71E06DF-BA1B-43E6-A74C-85231D2EC3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20XX-02-11</a:t>
            </a:r>
          </a:p>
        </p:txBody>
      </p:sp>
      <p:sp>
        <p:nvSpPr>
          <p:cNvPr id="15" name="Numer slajdu — symbol zastępczy 7">
            <a:extLst>
              <a:ext uri="{FF2B5EF4-FFF2-40B4-BE49-F238E27FC236}">
                <a16:creationId xmlns:a16="http://schemas.microsoft.com/office/drawing/2014/main" id="{0BD36B16-3F07-4955-8D4D-BC0FD17C1C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pPr/>
              <a:t>‹№›</a:t>
            </a:fld>
            <a:endParaRPr lang="pl-PL" noProof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0427350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9">
            <a:extLst>
              <a:ext uri="{FF2B5EF4-FFF2-40B4-BE49-F238E27FC236}">
                <a16:creationId xmlns:a16="http://schemas.microsoft.com/office/drawing/2014/main" id="{4246B94A-8C64-4FBA-B409-1F9487E19C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pl-PL" noProof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866F075D-9008-4BD3-A772-7AF7AD667D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kst — symbol zastępczy 2">
            <a:extLst>
              <a:ext uri="{FF2B5EF4-FFF2-40B4-BE49-F238E27FC236}">
                <a16:creationId xmlns:a16="http://schemas.microsoft.com/office/drawing/2014/main" id="{4C185B95-5C0F-400E-B7DF-8FF84329073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100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1" name="Zawartość — symbol zastępczy 10">
            <a:extLst>
              <a:ext uri="{FF2B5EF4-FFF2-40B4-BE49-F238E27FC236}">
                <a16:creationId xmlns:a16="http://schemas.microsoft.com/office/drawing/2014/main" id="{BC725AFD-5A48-451D-B91D-9E63953F8E8B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id="{6ACDC650-288E-4CF5-8546-9F2D5CEC8868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6297611" y="2003375"/>
            <a:ext cx="5094288" cy="52676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7" name="Zawartość — symbol zastępczy 10">
            <a:extLst>
              <a:ext uri="{FF2B5EF4-FFF2-40B4-BE49-F238E27FC236}">
                <a16:creationId xmlns:a16="http://schemas.microsoft.com/office/drawing/2014/main" id="{956E1F7E-0B80-40DB-8F21-F06D9DD56264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297226" y="2551176"/>
            <a:ext cx="5094673" cy="3273552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D91B92C0-6B36-412A-9A49-16AB59FF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7">
            <a:extLst>
              <a:ext uri="{FF2B5EF4-FFF2-40B4-BE49-F238E27FC236}">
                <a16:creationId xmlns:a16="http://schemas.microsoft.com/office/drawing/2014/main" id="{B4EFB36A-E4FD-4966-A091-9BDAF2991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6">
            <a:extLst>
              <a:ext uri="{FF2B5EF4-FFF2-40B4-BE49-F238E27FC236}">
                <a16:creationId xmlns:a16="http://schemas.microsoft.com/office/drawing/2014/main" id="{9B52EA1F-D8D0-4F42-B00A-F0E943F82E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8">
            <a:extLst>
              <a:ext uri="{FF2B5EF4-FFF2-40B4-BE49-F238E27FC236}">
                <a16:creationId xmlns:a16="http://schemas.microsoft.com/office/drawing/2014/main" id="{498A6230-35B8-4147-9494-90708BFC33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‹№›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01932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olumna zawartości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DCC332FB-CD3F-4398-958A-CBE45129A1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05918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ytuł 9">
            <a:extLst>
              <a:ext uri="{FF2B5EF4-FFF2-40B4-BE49-F238E27FC236}">
                <a16:creationId xmlns:a16="http://schemas.microsoft.com/office/drawing/2014/main" id="{E566CA14-5018-43EE-BB8F-E12209B2C3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8"/>
            <a:ext cx="10691813" cy="810192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pl-PL" noProof="0"/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1A76201F-C7C2-400C-BE9B-F185A832CC2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0009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9" name="Zawartość — symbol zastępczy 10">
            <a:extLst>
              <a:ext uri="{FF2B5EF4-FFF2-40B4-BE49-F238E27FC236}">
                <a16:creationId xmlns:a16="http://schemas.microsoft.com/office/drawing/2014/main" id="{A742F7E8-0787-4D2C-B53F-B62C309ED6D6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80009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7" name="Tekst — symbol zastępczy 2">
            <a:extLst>
              <a:ext uri="{FF2B5EF4-FFF2-40B4-BE49-F238E27FC236}">
                <a16:creationId xmlns:a16="http://schemas.microsoft.com/office/drawing/2014/main" id="{ED178B9A-B987-49A0-B73F-70B855C4240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40091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5" name="Zawartość — symbol zastępczy 10">
            <a:extLst>
              <a:ext uri="{FF2B5EF4-FFF2-40B4-BE49-F238E27FC236}">
                <a16:creationId xmlns:a16="http://schemas.microsoft.com/office/drawing/2014/main" id="{407D5990-6E05-4ECC-B930-EA5CF0774CFB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440091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18" name="Tekst — symbol zastępczy 2">
            <a:extLst>
              <a:ext uri="{FF2B5EF4-FFF2-40B4-BE49-F238E27FC236}">
                <a16:creationId xmlns:a16="http://schemas.microsoft.com/office/drawing/2014/main" id="{C6A58550-98E5-4548-82F6-EE971733A79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8001739" y="2005870"/>
            <a:ext cx="3390161" cy="52675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b="1">
                <a:solidFill>
                  <a:schemeClr val="accent4"/>
                </a:solidFill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pl-PL" noProof="0"/>
              <a:t>Dodaj podtytuł w tym miejscu</a:t>
            </a:r>
          </a:p>
        </p:txBody>
      </p:sp>
      <p:sp>
        <p:nvSpPr>
          <p:cNvPr id="16" name="Zawartość — symbol zastępczy 10">
            <a:extLst>
              <a:ext uri="{FF2B5EF4-FFF2-40B4-BE49-F238E27FC236}">
                <a16:creationId xmlns:a16="http://schemas.microsoft.com/office/drawing/2014/main" id="{6B90AFA0-EDA3-4F21-A480-F56AA1D0BEB6}"/>
              </a:ext>
            </a:extLst>
          </p:cNvPr>
          <p:cNvSpPr>
            <a:spLocks noGrp="1"/>
          </p:cNvSpPr>
          <p:nvPr>
            <p:ph idx="14" hasCustomPrompt="1"/>
          </p:nvPr>
        </p:nvSpPr>
        <p:spPr>
          <a:xfrm>
            <a:off x="8001739" y="2552345"/>
            <a:ext cx="3390161" cy="3272810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lnSpc>
                <a:spcPct val="100000"/>
              </a:lnSpc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9346E7C8-F905-4B13-8FD6-185A041840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Stopka — symbol zastępczy 7">
            <a:extLst>
              <a:ext uri="{FF2B5EF4-FFF2-40B4-BE49-F238E27FC236}">
                <a16:creationId xmlns:a16="http://schemas.microsoft.com/office/drawing/2014/main" id="{A0E3EE3A-87F3-4F60-90D8-938E4BBC2B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2" name="Data — symbol zastępczy 6">
            <a:extLst>
              <a:ext uri="{FF2B5EF4-FFF2-40B4-BE49-F238E27FC236}">
                <a16:creationId xmlns:a16="http://schemas.microsoft.com/office/drawing/2014/main" id="{F1449B0C-8214-4186-9666-E63CCA09094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3" name="Numer slajdu — symbol zastępczy 8">
            <a:extLst>
              <a:ext uri="{FF2B5EF4-FFF2-40B4-BE49-F238E27FC236}">
                <a16:creationId xmlns:a16="http://schemas.microsoft.com/office/drawing/2014/main" id="{F5DDBFC0-CC80-4B03-B5F5-3C57166DCA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‹№›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9864520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sumow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8" name="Łącznik prosty 27">
            <a:extLst>
              <a:ext uri="{FF2B5EF4-FFF2-40B4-BE49-F238E27FC236}">
                <a16:creationId xmlns:a16="http://schemas.microsoft.com/office/drawing/2014/main" id="{F01BF5DB-2BF3-4196-B1CF-82B7CDCC02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7987523" y="729692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ytuł 12">
            <a:extLst>
              <a:ext uri="{FF2B5EF4-FFF2-40B4-BE49-F238E27FC236}">
                <a16:creationId xmlns:a16="http://schemas.microsoft.com/office/drawing/2014/main" id="{168DC13D-FFC6-4CC5-B9F8-B3B0961093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87511" y="909639"/>
            <a:ext cx="3703856" cy="129063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pl-PL" noProof="0"/>
          </a:p>
        </p:txBody>
      </p:sp>
      <p:sp>
        <p:nvSpPr>
          <p:cNvPr id="51" name="Obraz — symbol zastępczy 37">
            <a:extLst>
              <a:ext uri="{FF2B5EF4-FFF2-40B4-BE49-F238E27FC236}">
                <a16:creationId xmlns:a16="http://schemas.microsoft.com/office/drawing/2014/main" id="{F1AD5C34-DDA9-421B-A3C2-4D014B3D3F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715383" y="723900"/>
            <a:ext cx="3179762" cy="2160588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3" name="Obraz — symbol zastępczy 43">
            <a:extLst>
              <a:ext uri="{FF2B5EF4-FFF2-40B4-BE49-F238E27FC236}">
                <a16:creationId xmlns:a16="http://schemas.microsoft.com/office/drawing/2014/main" id="{11508423-C6F4-4605-9E6D-1ED73334D0F5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715383" y="3048000"/>
            <a:ext cx="3178175" cy="30861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7" name="Obraz — symbol zastępczy 55">
            <a:extLst>
              <a:ext uri="{FF2B5EF4-FFF2-40B4-BE49-F238E27FC236}">
                <a16:creationId xmlns:a16="http://schemas.microsoft.com/office/drawing/2014/main" id="{1692DD91-8169-4A90-9D17-8A60286225FF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4040188" y="723900"/>
            <a:ext cx="3371850" cy="31591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54" name="Obraz — symbol zastępczy 45">
            <a:extLst>
              <a:ext uri="{FF2B5EF4-FFF2-40B4-BE49-F238E27FC236}">
                <a16:creationId xmlns:a16="http://schemas.microsoft.com/office/drawing/2014/main" id="{30A5BEAE-CA80-4FFD-8DD4-5B7413AF51D2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4039608" y="4038600"/>
            <a:ext cx="3371659" cy="20955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9" name="Zawartość — symbol zastępczy 14">
            <a:extLst>
              <a:ext uri="{FF2B5EF4-FFF2-40B4-BE49-F238E27FC236}">
                <a16:creationId xmlns:a16="http://schemas.microsoft.com/office/drawing/2014/main" id="{4B2044C0-1C45-402D-BC20-0EB82BDB4F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7510" y="2380221"/>
            <a:ext cx="3703856" cy="386640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sp>
        <p:nvSpPr>
          <p:cNvPr id="34" name="Stopka — symbol zastępczy 7">
            <a:extLst>
              <a:ext uri="{FF2B5EF4-FFF2-40B4-BE49-F238E27FC236}">
                <a16:creationId xmlns:a16="http://schemas.microsoft.com/office/drawing/2014/main" id="{30EE29E3-4F8E-469E-9B99-E29176094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35" name="Data — symbol zastępczy 6">
            <a:extLst>
              <a:ext uri="{FF2B5EF4-FFF2-40B4-BE49-F238E27FC236}">
                <a16:creationId xmlns:a16="http://schemas.microsoft.com/office/drawing/2014/main" id="{58513823-D81E-4B8B-85E6-EB11EA54DF4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36" name="Numer slajdu — symbol zastępczy 8">
            <a:extLst>
              <a:ext uri="{FF2B5EF4-FFF2-40B4-BE49-F238E27FC236}">
                <a16:creationId xmlns:a16="http://schemas.microsoft.com/office/drawing/2014/main" id="{9D43A613-4A7D-4C9F-B407-154A1FB838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DE330D17-32E5-404A-9262-6A998ABC0878}" type="slidenum">
              <a:rPr lang="pl-PL" noProof="0" smtClean="0"/>
              <a:pPr/>
              <a:t>‹№›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5227067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mknięci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CA2404A1-BF4E-4858-BD1C-1BEFE71B63D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5325" y="4296094"/>
            <a:ext cx="10782299" cy="1100621"/>
          </a:xfrm>
          <a:prstGeom prst="rect">
            <a:avLst/>
          </a:prstGeom>
        </p:spPr>
        <p:txBody>
          <a:bodyPr rtlCol="0">
            <a:norm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sp>
        <p:nvSpPr>
          <p:cNvPr id="9" name="Podtytuł 2">
            <a:extLst>
              <a:ext uri="{FF2B5EF4-FFF2-40B4-BE49-F238E27FC236}">
                <a16:creationId xmlns:a16="http://schemas.microsoft.com/office/drawing/2014/main" id="{B0053544-3012-4C81-98D6-E2665A3A3F5D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95324" y="5533242"/>
            <a:ext cx="9972675" cy="543505"/>
          </a:xfrm>
          <a:prstGeom prst="rect">
            <a:avLst/>
          </a:prstGeom>
        </p:spPr>
        <p:txBody>
          <a:bodyPr rtlCol="0" anchor="t"/>
          <a:lstStyle>
            <a:lvl1pPr marL="0" indent="0">
              <a:buNone/>
              <a:defRPr sz="18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Kliknij, aby dodać podtytuł</a:t>
            </a:r>
          </a:p>
        </p:txBody>
      </p:sp>
      <p:sp>
        <p:nvSpPr>
          <p:cNvPr id="20" name="Obraz — symbol zastępczy 16">
            <a:extLst>
              <a:ext uri="{FF2B5EF4-FFF2-40B4-BE49-F238E27FC236}">
                <a16:creationId xmlns:a16="http://schemas.microsoft.com/office/drawing/2014/main" id="{C177CBDB-952D-484B-B43B-F988558931C5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100" y="727075"/>
            <a:ext cx="5176838" cy="3071813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1" name="Obraz — symbol zastępczy 18">
            <a:extLst>
              <a:ext uri="{FF2B5EF4-FFF2-40B4-BE49-F238E27FC236}">
                <a16:creationId xmlns:a16="http://schemas.microsoft.com/office/drawing/2014/main" id="{D789E88D-76E7-4745-B062-102E233A672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146800" y="727075"/>
            <a:ext cx="5245100" cy="3070225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433A5CE3-0C01-4DBF-926A-2F9BFD0432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4144434"/>
            <a:ext cx="10629900" cy="0"/>
          </a:xfrm>
          <a:prstGeom prst="line">
            <a:avLst/>
          </a:prstGeom>
          <a:ln w="444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11">
            <a:extLst>
              <a:ext uri="{FF2B5EF4-FFF2-40B4-BE49-F238E27FC236}">
                <a16:creationId xmlns:a16="http://schemas.microsoft.com/office/drawing/2014/main" id="{083D82F8-F43B-4D01-891B-F77BC6F6F8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6">
            <a:extLst>
              <a:ext uri="{FF2B5EF4-FFF2-40B4-BE49-F238E27FC236}">
                <a16:creationId xmlns:a16="http://schemas.microsoft.com/office/drawing/2014/main" id="{B8CBC856-A31F-40C2-B7EA-91B860D306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10">
            <a:extLst>
              <a:ext uri="{FF2B5EF4-FFF2-40B4-BE49-F238E27FC236}">
                <a16:creationId xmlns:a16="http://schemas.microsoft.com/office/drawing/2014/main" id="{966FFB51-C55B-469E-B3C6-1A6369920B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D7EE4-1EDB-42FD-B6B7-A82C9F31F0F4}" type="slidenum">
              <a:rPr lang="pl-PL" noProof="0" smtClean="0"/>
              <a:pPr/>
              <a:t>‹№›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3709773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lan spotkan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1">
            <a:extLst>
              <a:ext uri="{FF2B5EF4-FFF2-40B4-BE49-F238E27FC236}">
                <a16:creationId xmlns:a16="http://schemas.microsoft.com/office/drawing/2014/main" id="{8695A76E-1EF3-4F47-9E87-6FCAB7D5D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04846" y="860615"/>
            <a:ext cx="5922279" cy="1272986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uk-UA" sz="4000" noProof="0"/>
              <a:t>Клацніть, щоб редагувати стиль зразка заголовка</a:t>
            </a:r>
            <a:endParaRPr lang="pl-PL" sz="4000" noProof="0"/>
          </a:p>
        </p:txBody>
      </p:sp>
      <p:sp>
        <p:nvSpPr>
          <p:cNvPr id="18" name="Obraz — symbol zastępczy 16">
            <a:extLst>
              <a:ext uri="{FF2B5EF4-FFF2-40B4-BE49-F238E27FC236}">
                <a16:creationId xmlns:a16="http://schemas.microsoft.com/office/drawing/2014/main" id="{EAD023B5-9ABC-4D4A-A1AD-D4D83D662192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" y="1"/>
            <a:ext cx="4876799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C0AFB647-646C-4130-9EF5-C19C686B18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738013"/>
            <a:ext cx="5676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Zawartość — symbol zastępczy 2">
            <a:extLst>
              <a:ext uri="{FF2B5EF4-FFF2-40B4-BE49-F238E27FC236}">
                <a16:creationId xmlns:a16="http://schemas.microsoft.com/office/drawing/2014/main" id="{A09D5546-AD01-4B29-B174-EDA710510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66943" y="2133600"/>
            <a:ext cx="6005933" cy="3774464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cxnSp>
        <p:nvCxnSpPr>
          <p:cNvPr id="12" name="Łącznik prosty 11">
            <a:extLst>
              <a:ext uri="{FF2B5EF4-FFF2-40B4-BE49-F238E27FC236}">
                <a16:creationId xmlns:a16="http://schemas.microsoft.com/office/drawing/2014/main" id="{5C0A0972-FD9A-4E9D-A0A3-BD0AF8C7B7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5715000" y="6134100"/>
            <a:ext cx="5676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Stopka — symbol zastępczy 4">
            <a:extLst>
              <a:ext uri="{FF2B5EF4-FFF2-40B4-BE49-F238E27FC236}">
                <a16:creationId xmlns:a16="http://schemas.microsoft.com/office/drawing/2014/main" id="{F3B2F557-7BE5-4154-A82F-928EE54A58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>
                <a:solidFill>
                  <a:schemeClr val="bg1"/>
                </a:solidFill>
                <a:effectLst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4" name="Data — symbol zastępczy 3">
            <a:extLst>
              <a:ext uri="{FF2B5EF4-FFF2-40B4-BE49-F238E27FC236}">
                <a16:creationId xmlns:a16="http://schemas.microsoft.com/office/drawing/2014/main" id="{DE54A7E3-1026-464C-BB67-2D7F714067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5" name="Numer slajdu — symbol zastępczy 5">
            <a:extLst>
              <a:ext uri="{FF2B5EF4-FFF2-40B4-BE49-F238E27FC236}">
                <a16:creationId xmlns:a16="http://schemas.microsoft.com/office/drawing/2014/main" id="{F1723F54-B646-4D12-AEA1-08269C2547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E30AF5A0-43BB-4336-8627-9123B9144D80}" type="slidenum">
              <a:rPr lang="pl-PL" noProof="0" smtClean="0"/>
              <a:pPr/>
              <a:t>‹№›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1346485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stę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9">
            <a:extLst>
              <a:ext uri="{FF2B5EF4-FFF2-40B4-BE49-F238E27FC236}">
                <a16:creationId xmlns:a16="http://schemas.microsoft.com/office/drawing/2014/main" id="{C8837BA0-445B-4D04-ADA9-C65084B15F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0099" y="904730"/>
            <a:ext cx="4152900" cy="165259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pl-PL" noProof="0"/>
          </a:p>
        </p:txBody>
      </p:sp>
      <p:sp>
        <p:nvSpPr>
          <p:cNvPr id="10" name="Zawartość — symbol zastępczy 10">
            <a:extLst>
              <a:ext uri="{FF2B5EF4-FFF2-40B4-BE49-F238E27FC236}">
                <a16:creationId xmlns:a16="http://schemas.microsoft.com/office/drawing/2014/main" id="{0CFA4CCF-323F-4998-B6BF-56207329CD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3975" y="952368"/>
            <a:ext cx="6257926" cy="1773893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lnSpc>
                <a:spcPct val="100000"/>
              </a:lnSpc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lvl="0" rtl="0"/>
            <a:r>
              <a:rPr lang="uk-UA" noProof="0"/>
              <a:t>Клацніть, щоб відредагувати стилі зразків тексту</a:t>
            </a:r>
          </a:p>
        </p:txBody>
      </p:sp>
      <p:cxnSp>
        <p:nvCxnSpPr>
          <p:cNvPr id="13" name="Łącznik prosty 12">
            <a:extLst>
              <a:ext uri="{FF2B5EF4-FFF2-40B4-BE49-F238E27FC236}">
                <a16:creationId xmlns:a16="http://schemas.microsoft.com/office/drawing/2014/main" id="{DFFFF70A-3EED-4002-B2F8-FB8301C80C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42781"/>
            <a:ext cx="105918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braz — symbol zastępczy 17">
            <a:extLst>
              <a:ext uri="{FF2B5EF4-FFF2-40B4-BE49-F238E27FC236}">
                <a16:creationId xmlns:a16="http://schemas.microsoft.com/office/drawing/2014/main" id="{DD78C1EE-0224-4362-B796-4CC7B06992BD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800099" y="3048000"/>
            <a:ext cx="5133990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1" name="Obraz — symbol zastępczy 17">
            <a:extLst>
              <a:ext uri="{FF2B5EF4-FFF2-40B4-BE49-F238E27FC236}">
                <a16:creationId xmlns:a16="http://schemas.microsoft.com/office/drawing/2014/main" id="{2C1748F4-2D05-4407-8CB0-D854F9602DA3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209621" y="3048000"/>
            <a:ext cx="5182278" cy="2737531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14" name="Stopka — symbol zastępczy 7">
            <a:extLst>
              <a:ext uri="{FF2B5EF4-FFF2-40B4-BE49-F238E27FC236}">
                <a16:creationId xmlns:a16="http://schemas.microsoft.com/office/drawing/2014/main" id="{59837BA4-E3C3-4F0D-A113-75128BC03E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Data — symbol zastępczy 1">
            <a:extLst>
              <a:ext uri="{FF2B5EF4-FFF2-40B4-BE49-F238E27FC236}">
                <a16:creationId xmlns:a16="http://schemas.microsoft.com/office/drawing/2014/main" id="{5DA65157-50C9-4A85-912D-6DC9A606192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6" name="Numer slajdu — symbol zastępczy 6">
            <a:extLst>
              <a:ext uri="{FF2B5EF4-FFF2-40B4-BE49-F238E27FC236}">
                <a16:creationId xmlns:a16="http://schemas.microsoft.com/office/drawing/2014/main" id="{9DE415B0-F0C3-4971-8C76-0D54D6407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53D7EE4-1EDB-42FD-B6B7-A82C9F31F0F4}" type="slidenum">
              <a:rPr lang="pl-PL" noProof="0" smtClean="0"/>
              <a:pPr/>
              <a:t>‹№›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25120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dział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ytuł 10">
            <a:extLst>
              <a:ext uri="{FF2B5EF4-FFF2-40B4-BE49-F238E27FC236}">
                <a16:creationId xmlns:a16="http://schemas.microsoft.com/office/drawing/2014/main" id="{6DC3399C-8B0E-4D7D-A955-FB1F37CF36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643" y="871758"/>
            <a:ext cx="5227171" cy="3871143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pl-PL" noProof="0"/>
          </a:p>
        </p:txBody>
      </p:sp>
      <p:sp>
        <p:nvSpPr>
          <p:cNvPr id="21" name="Podtytuł 11">
            <a:extLst>
              <a:ext uri="{FF2B5EF4-FFF2-40B4-BE49-F238E27FC236}">
                <a16:creationId xmlns:a16="http://schemas.microsoft.com/office/drawing/2014/main" id="{13C3C1EB-2C5B-4710-893A-9DD6284D5C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5325" y="4785543"/>
            <a:ext cx="4857857" cy="1005657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 sz="1800"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uk-UA" noProof="0"/>
              <a:t>Клацніть, щоб редагувати стиль зразка підзаголовка</a:t>
            </a:r>
            <a:endParaRPr lang="pl-PL" noProof="0"/>
          </a:p>
        </p:txBody>
      </p:sp>
      <p:sp>
        <p:nvSpPr>
          <p:cNvPr id="30" name="Obraz — symbol zastępczy 28">
            <a:extLst>
              <a:ext uri="{FF2B5EF4-FFF2-40B4-BE49-F238E27FC236}">
                <a16:creationId xmlns:a16="http://schemas.microsoft.com/office/drawing/2014/main" id="{E335E712-C7FD-4BAC-B89C-58AF6594A4E7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515100" y="0"/>
            <a:ext cx="5676900" cy="6858000"/>
          </a:xfrm>
          <a:prstGeom prst="rect">
            <a:avLst/>
          </a:prstGeom>
        </p:spPr>
        <p:txBody>
          <a:bodyPr rtlCol="0"/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cxnSp>
        <p:nvCxnSpPr>
          <p:cNvPr id="22" name="Łącznik prosty 21">
            <a:extLst>
              <a:ext uri="{FF2B5EF4-FFF2-40B4-BE49-F238E27FC236}">
                <a16:creationId xmlns:a16="http://schemas.microsoft.com/office/drawing/2014/main" id="{51E8A8BA-B48F-4CEA-A820-8955D55D05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49149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Łącznik prosty 22">
            <a:extLst>
              <a:ext uri="{FF2B5EF4-FFF2-40B4-BE49-F238E27FC236}">
                <a16:creationId xmlns:a16="http://schemas.microsoft.com/office/drawing/2014/main" id="{D894FBB1-EC2B-4CAB-AE4E-A7A156244F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6134100"/>
            <a:ext cx="49149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635550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yk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ytuł 2">
            <a:extLst>
              <a:ext uri="{FF2B5EF4-FFF2-40B4-BE49-F238E27FC236}">
                <a16:creationId xmlns:a16="http://schemas.microsoft.com/office/drawing/2014/main" id="{9D49AB0A-D330-4415-9B9C-C769A852DF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cxnSp>
        <p:nvCxnSpPr>
          <p:cNvPr id="18" name="Łącznik prosty 17">
            <a:extLst>
              <a:ext uri="{FF2B5EF4-FFF2-40B4-BE49-F238E27FC236}">
                <a16:creationId xmlns:a16="http://schemas.microsoft.com/office/drawing/2014/main" id="{37EFB8CD-537B-4E5E-8F93-82EED2C84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D20CA687-1C2C-48EE-99B9-EC8CF30289F1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335088" y="1995488"/>
            <a:ext cx="9521825" cy="405130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9" name="Stopka — symbol zastępczy 9">
            <a:extLst>
              <a:ext uri="{FF2B5EF4-FFF2-40B4-BE49-F238E27FC236}">
                <a16:creationId xmlns:a16="http://schemas.microsoft.com/office/drawing/2014/main" id="{8135C37F-29C2-41B0-B777-64FAC1F70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20" name="Data — symbol zastępczy 8">
            <a:extLst>
              <a:ext uri="{FF2B5EF4-FFF2-40B4-BE49-F238E27FC236}">
                <a16:creationId xmlns:a16="http://schemas.microsoft.com/office/drawing/2014/main" id="{FAC325DA-0D81-49D1-BDBC-680AF5D62C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21" name="Numer slajdu — symbol zastępczy 10">
            <a:extLst>
              <a:ext uri="{FF2B5EF4-FFF2-40B4-BE49-F238E27FC236}">
                <a16:creationId xmlns:a16="http://schemas.microsoft.com/office/drawing/2014/main" id="{13980C1F-6344-4AC2-8573-0D9F35314B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‹№›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16782756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2">
            <a:extLst>
              <a:ext uri="{FF2B5EF4-FFF2-40B4-BE49-F238E27FC236}">
                <a16:creationId xmlns:a16="http://schemas.microsoft.com/office/drawing/2014/main" id="{D5221BF9-9559-4D62-ADC6-2362970143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>
            <a:lvl1pPr algn="r">
              <a:defRPr/>
            </a:lvl1pPr>
          </a:lstStyle>
          <a:p>
            <a:pPr rtl="0"/>
            <a:r>
              <a:rPr lang="pl-PL" noProof="0"/>
              <a:t>KLIKNIJ, ABY DODAĆ TYTUŁ</a:t>
            </a:r>
          </a:p>
        </p:txBody>
      </p:sp>
      <p:cxnSp>
        <p:nvCxnSpPr>
          <p:cNvPr id="7" name="Łącznik prosty 6">
            <a:extLst>
              <a:ext uri="{FF2B5EF4-FFF2-40B4-BE49-F238E27FC236}">
                <a16:creationId xmlns:a16="http://schemas.microsoft.com/office/drawing/2014/main" id="{7FB4C3E1-495D-437D-A1DB-87F3028BB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9751536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id="{6AAB131D-0F50-4923-96D1-8C59A3D8EEC3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1762875" y="2386654"/>
            <a:ext cx="8663075" cy="3310890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8" name="Stopka — symbol zastępczy 9">
            <a:extLst>
              <a:ext uri="{FF2B5EF4-FFF2-40B4-BE49-F238E27FC236}">
                <a16:creationId xmlns:a16="http://schemas.microsoft.com/office/drawing/2014/main" id="{F30DBE8A-9D17-4F79-86F8-9FEA11DF06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9" name="Data — symbol zastępczy 8">
            <a:extLst>
              <a:ext uri="{FF2B5EF4-FFF2-40B4-BE49-F238E27FC236}">
                <a16:creationId xmlns:a16="http://schemas.microsoft.com/office/drawing/2014/main" id="{FC9023F8-E1A8-4C1E-B745-6658DCD6718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0" name="Numer slajdu — symbol zastępczy 10">
            <a:extLst>
              <a:ext uri="{FF2B5EF4-FFF2-40B4-BE49-F238E27FC236}">
                <a16:creationId xmlns:a16="http://schemas.microsoft.com/office/drawing/2014/main" id="{E51CCEBF-A77A-4DDA-94D4-73646D5522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‹№›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5440947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y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raz — symbol zastępczy 16">
            <a:extLst>
              <a:ext uri="{FF2B5EF4-FFF2-40B4-BE49-F238E27FC236}">
                <a16:creationId xmlns:a16="http://schemas.microsoft.com/office/drawing/2014/main" id="{6371D84D-B708-4A20-8D50-CDA4E3EC6F9C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800476 w 12192000"/>
              <a:gd name="connsiteY0" fmla="*/ 6126480 h 6858000"/>
              <a:gd name="connsiteX1" fmla="*/ 800476 w 12192000"/>
              <a:gd name="connsiteY1" fmla="*/ 6144768 h 6858000"/>
              <a:gd name="connsiteX2" fmla="*/ 11407516 w 12192000"/>
              <a:gd name="connsiteY2" fmla="*/ 6144768 h 6858000"/>
              <a:gd name="connsiteX3" fmla="*/ 11407516 w 12192000"/>
              <a:gd name="connsiteY3" fmla="*/ 6126480 h 6858000"/>
              <a:gd name="connsiteX4" fmla="*/ 800476 w 12192000"/>
              <a:gd name="connsiteY4" fmla="*/ 701040 h 6858000"/>
              <a:gd name="connsiteX5" fmla="*/ 800476 w 12192000"/>
              <a:gd name="connsiteY5" fmla="*/ 746759 h 6858000"/>
              <a:gd name="connsiteX6" fmla="*/ 11407516 w 12192000"/>
              <a:gd name="connsiteY6" fmla="*/ 746759 h 6858000"/>
              <a:gd name="connsiteX7" fmla="*/ 11407516 w 12192000"/>
              <a:gd name="connsiteY7" fmla="*/ 701040 h 6858000"/>
              <a:gd name="connsiteX8" fmla="*/ 0 w 12192000"/>
              <a:gd name="connsiteY8" fmla="*/ 0 h 6858000"/>
              <a:gd name="connsiteX9" fmla="*/ 12192000 w 12192000"/>
              <a:gd name="connsiteY9" fmla="*/ 0 h 6858000"/>
              <a:gd name="connsiteX10" fmla="*/ 12192000 w 12192000"/>
              <a:gd name="connsiteY10" fmla="*/ 6858000 h 6858000"/>
              <a:gd name="connsiteX11" fmla="*/ 0 w 1219200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92000" h="6858000">
                <a:moveTo>
                  <a:pt x="800476" y="6126480"/>
                </a:moveTo>
                <a:lnTo>
                  <a:pt x="800476" y="6144768"/>
                </a:lnTo>
                <a:lnTo>
                  <a:pt x="11407516" y="6144768"/>
                </a:lnTo>
                <a:lnTo>
                  <a:pt x="11407516" y="6126480"/>
                </a:lnTo>
                <a:close/>
                <a:moveTo>
                  <a:pt x="800476" y="701040"/>
                </a:moveTo>
                <a:lnTo>
                  <a:pt x="800476" y="746759"/>
                </a:lnTo>
                <a:lnTo>
                  <a:pt x="11407516" y="746759"/>
                </a:lnTo>
                <a:lnTo>
                  <a:pt x="11407516" y="701040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</p:spPr>
        <p:txBody>
          <a:bodyPr wrap="square" rtlCol="0">
            <a:noAutofit/>
          </a:bodyPr>
          <a:lstStyle>
            <a:lvl1pPr marL="0" indent="0" algn="ctr">
              <a:buNone/>
              <a:defRPr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noProof="0"/>
              <a:t>Wstaw zdjęcie tutaj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21A03AD3-C316-411C-9844-6C8D950DC40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601766" y="1837677"/>
            <a:ext cx="4930901" cy="2334828"/>
          </a:xfrm>
          <a:prstGeom prst="rect">
            <a:avLst/>
          </a:prstGeom>
        </p:spPr>
        <p:txBody>
          <a:bodyPr rtlCol="0"/>
          <a:lstStyle>
            <a:lvl1pPr algn="r">
              <a:defRPr cap="none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Tutaj wstaw tekst</a:t>
            </a:r>
          </a:p>
        </p:txBody>
      </p:sp>
      <p:sp>
        <p:nvSpPr>
          <p:cNvPr id="25" name="Podtytuł 2">
            <a:extLst>
              <a:ext uri="{FF2B5EF4-FFF2-40B4-BE49-F238E27FC236}">
                <a16:creationId xmlns:a16="http://schemas.microsoft.com/office/drawing/2014/main" id="{F00A8C60-C81E-4C2C-AB11-00AE1AC04EC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6347532" y="4408305"/>
            <a:ext cx="5175797" cy="909420"/>
          </a:xfrm>
          <a:prstGeom prst="rect">
            <a:avLst/>
          </a:prstGeom>
        </p:spPr>
        <p:txBody>
          <a:bodyPr rtlCol="0" anchor="t">
            <a:normAutofit/>
          </a:bodyPr>
          <a:lstStyle>
            <a:lvl1pPr marL="0" indent="0" algn="r">
              <a:buNone/>
              <a:defRPr sz="2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</a:defRPr>
            </a:lvl1pPr>
          </a:lstStyle>
          <a:p>
            <a:pPr rtl="0"/>
            <a:r>
              <a:rPr lang="pl-PL" sz="1800" noProof="0">
                <a:solidFill>
                  <a:schemeClr val="bg1"/>
                </a:solidFill>
              </a:rPr>
              <a:t>Dodaj podtytuł w tym miejscu</a:t>
            </a:r>
          </a:p>
        </p:txBody>
      </p:sp>
      <p:sp>
        <p:nvSpPr>
          <p:cNvPr id="14" name="Stopka — symbol zastępczy 4">
            <a:extLst>
              <a:ext uri="{FF2B5EF4-FFF2-40B4-BE49-F238E27FC236}">
                <a16:creationId xmlns:a16="http://schemas.microsoft.com/office/drawing/2014/main" id="{9F7D24C8-FDC6-4FCE-85C6-520D646938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5" name="Data — symbol zastępczy 3">
            <a:extLst>
              <a:ext uri="{FF2B5EF4-FFF2-40B4-BE49-F238E27FC236}">
                <a16:creationId xmlns:a16="http://schemas.microsoft.com/office/drawing/2014/main" id="{450E2155-DD21-4098-82EF-B19C466B239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16" name="Numer slajdu — symbol zastępczy 5">
            <a:extLst>
              <a:ext uri="{FF2B5EF4-FFF2-40B4-BE49-F238E27FC236}">
                <a16:creationId xmlns:a16="http://schemas.microsoft.com/office/drawing/2014/main" id="{130CB194-35B9-4229-9CFE-5C3B911EC2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A2AE2B76-F97F-4BE2-8670-72276A5F21A5}" type="slidenum">
              <a:rPr lang="pl-PL" noProof="0" smtClean="0"/>
              <a:pPr/>
              <a:t>‹№›</a:t>
            </a:fld>
            <a:endParaRPr lang="pl-PL" noProof="0"/>
          </a:p>
        </p:txBody>
      </p:sp>
      <p:cxnSp>
        <p:nvCxnSpPr>
          <p:cNvPr id="8" name="Łącznik prosty 7">
            <a:extLst>
              <a:ext uri="{FF2B5EF4-FFF2-40B4-BE49-F238E27FC236}">
                <a16:creationId xmlns:a16="http://schemas.microsoft.com/office/drawing/2014/main" id="{EBDF219B-DD0E-4D26-8B59-3FE43A2525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476" y="723900"/>
            <a:ext cx="10610474" cy="0"/>
          </a:xfrm>
          <a:prstGeom prst="line">
            <a:avLst/>
          </a:prstGeom>
          <a:ln w="44450">
            <a:solidFill>
              <a:srgbClr val="FFFFFF"/>
            </a:solidFill>
          </a:ln>
          <a:effectLst>
            <a:outerShdw blurRad="50800" dist="25400" dir="2700000" sx="99000" sy="99000" algn="tl" rotWithShape="0">
              <a:prstClr val="black">
                <a:alpha val="2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731801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espó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2">
            <a:extLst>
              <a:ext uri="{FF2B5EF4-FFF2-40B4-BE49-F238E27FC236}">
                <a16:creationId xmlns:a16="http://schemas.microsoft.com/office/drawing/2014/main" id="{1DFFB204-6AE4-4FC9-9B60-312D7206B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pl-PL" noProof="0"/>
          </a:p>
        </p:txBody>
      </p:sp>
      <p:sp>
        <p:nvSpPr>
          <p:cNvPr id="8" name="Zawartość — symbol zastępczy 2">
            <a:extLst>
              <a:ext uri="{FF2B5EF4-FFF2-40B4-BE49-F238E27FC236}">
                <a16:creationId xmlns:a16="http://schemas.microsoft.com/office/drawing/2014/main" id="{9254F317-DDB0-4841-A973-FFC12960827B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390669" y="1789993"/>
            <a:ext cx="11407487" cy="4351338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cxnSp>
        <p:nvCxnSpPr>
          <p:cNvPr id="10" name="Łącznik prosty 9">
            <a:extLst>
              <a:ext uri="{FF2B5EF4-FFF2-40B4-BE49-F238E27FC236}">
                <a16:creationId xmlns:a16="http://schemas.microsoft.com/office/drawing/2014/main" id="{E7B3A45C-71C1-4ADC-89E0-AF6924CA17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topka — symbol zastępczy 9">
            <a:extLst>
              <a:ext uri="{FF2B5EF4-FFF2-40B4-BE49-F238E27FC236}">
                <a16:creationId xmlns:a16="http://schemas.microsoft.com/office/drawing/2014/main" id="{B9239148-0308-46C3-9FF0-4027CC8E85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3" name="Data — symbol zastępczy 8">
            <a:extLst>
              <a:ext uri="{FF2B5EF4-FFF2-40B4-BE49-F238E27FC236}">
                <a16:creationId xmlns:a16="http://schemas.microsoft.com/office/drawing/2014/main" id="{774C5953-38DD-4451-A5AA-9A578D59365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4" name="Numer slajdu — symbol zastępczy 10">
            <a:extLst>
              <a:ext uri="{FF2B5EF4-FFF2-40B4-BE49-F238E27FC236}">
                <a16:creationId xmlns:a16="http://schemas.microsoft.com/office/drawing/2014/main" id="{39D06D66-ACB3-4B9C-B4EB-FC3EC5BD7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‹№›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6522029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ś czas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ytuł 2">
            <a:extLst>
              <a:ext uri="{FF2B5EF4-FFF2-40B4-BE49-F238E27FC236}">
                <a16:creationId xmlns:a16="http://schemas.microsoft.com/office/drawing/2014/main" id="{BCC9BE23-A0EC-4866-A7A4-FD7255EF8F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888999"/>
            <a:ext cx="10798176" cy="1051914"/>
          </a:xfrm>
          <a:prstGeom prst="rect">
            <a:avLst/>
          </a:prstGeom>
        </p:spPr>
        <p:txBody>
          <a:bodyPr rtlCol="0"/>
          <a:lstStyle/>
          <a:p>
            <a:pPr rtl="0"/>
            <a:r>
              <a:rPr lang="uk-UA" noProof="0"/>
              <a:t>Клацніть, щоб редагувати стиль зразка заголовка</a:t>
            </a:r>
            <a:endParaRPr lang="pl-PL" noProof="0"/>
          </a:p>
        </p:txBody>
      </p:sp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203BC10E-3DDD-4EC5-BD6D-D8D180BF39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800100" y="723900"/>
            <a:ext cx="1638300" cy="0"/>
          </a:xfrm>
          <a:prstGeom prst="line">
            <a:avLst/>
          </a:prstGeom>
          <a:ln w="444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Zawartość — symbol zastępczy 2">
            <a:extLst>
              <a:ext uri="{FF2B5EF4-FFF2-40B4-BE49-F238E27FC236}">
                <a16:creationId xmlns:a16="http://schemas.microsoft.com/office/drawing/2014/main" id="{1FD4AD3C-6727-49EE-9625-F87A6B8AE0B7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695326" y="1940913"/>
            <a:ext cx="10798176" cy="4021586"/>
          </a:xfrm>
          <a:prstGeom prst="rect">
            <a:avLst/>
          </a:prstGeom>
        </p:spPr>
        <p:txBody>
          <a:bodyPr rtlCol="0"/>
          <a:lstStyle>
            <a:lvl1pPr marL="0" indent="0">
              <a:buNone/>
              <a:defRPr>
                <a:latin typeface="Times New Roman" panose="02020603050405020304" pitchFamily="18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 rtl="0"/>
            <a:r>
              <a:rPr lang="pl-PL" noProof="0"/>
              <a:t>Kliknij, aby dodać zawartość</a:t>
            </a:r>
          </a:p>
        </p:txBody>
      </p:sp>
      <p:sp>
        <p:nvSpPr>
          <p:cNvPr id="10" name="Stopka — symbol zastępczy 9">
            <a:extLst>
              <a:ext uri="{FF2B5EF4-FFF2-40B4-BE49-F238E27FC236}">
                <a16:creationId xmlns:a16="http://schemas.microsoft.com/office/drawing/2014/main" id="{4489FA96-DDCF-4A83-91EB-4F5F6179F0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15383" y="6356350"/>
            <a:ext cx="4539727" cy="365125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11" name="Data — symbol zastępczy 8">
            <a:extLst>
              <a:ext uri="{FF2B5EF4-FFF2-40B4-BE49-F238E27FC236}">
                <a16:creationId xmlns:a16="http://schemas.microsoft.com/office/drawing/2014/main" id="{F7CC7848-0B2C-4FBE-96B0-0717CC5A9FF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69448" y="6356350"/>
            <a:ext cx="2592594" cy="365125"/>
          </a:xfrm>
        </p:spPr>
        <p:txBody>
          <a:bodyPr rtlCol="0"/>
          <a:lstStyle/>
          <a:p>
            <a:pPr rtl="0"/>
            <a:r>
              <a:rPr lang="pl-PL" noProof="0"/>
              <a:t>20XX-02-11</a:t>
            </a:r>
          </a:p>
        </p:txBody>
      </p:sp>
      <p:sp>
        <p:nvSpPr>
          <p:cNvPr id="12" name="Numer slajdu — symbol zastępczy 10">
            <a:extLst>
              <a:ext uri="{FF2B5EF4-FFF2-40B4-BE49-F238E27FC236}">
                <a16:creationId xmlns:a16="http://schemas.microsoft.com/office/drawing/2014/main" id="{4CD16377-DD1B-4262-BDAE-760577F5B8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19012" y="6356350"/>
            <a:ext cx="672354" cy="365125"/>
          </a:xfrm>
        </p:spPr>
        <p:txBody>
          <a:bodyPr rtlCol="0"/>
          <a:lstStyle>
            <a:lvl1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0303F77D-1BEF-481A-B8C1-15974ED46EB7}" type="slidenum">
              <a:rPr lang="pl-PL" noProof="0" smtClean="0"/>
              <a:pPr/>
              <a:t>‹№›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3697066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a — symbol zastępczy 3">
            <a:extLst>
              <a:ext uri="{FF2B5EF4-FFF2-40B4-BE49-F238E27FC236}">
                <a16:creationId xmlns:a16="http://schemas.microsoft.com/office/drawing/2014/main" id="{21DD1378-7C96-4079-B44C-3D86B465759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69448" y="6356350"/>
            <a:ext cx="25925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20XX-02-11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D19B6B78-577F-43F5-BAEE-BF72484C98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15383" y="6356350"/>
            <a:ext cx="45397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/>
                </a:solidFill>
                <a:latin typeface="+mj-lt"/>
              </a:defRPr>
            </a:lvl1pPr>
          </a:lstStyle>
          <a:p>
            <a:pPr rtl="0"/>
            <a:r>
              <a:rPr lang="pl-PL" noProof="0"/>
              <a:t>TYTUŁ PREZENTACJI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A8CC75B8-AF8F-4D8A-9B3D-D1951A64BA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19012" y="6356350"/>
            <a:ext cx="6723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C3DB2ADC-AF19-4574-8C10-79B5B04FCA27}" type="slidenum">
              <a:rPr lang="pl-PL" noProof="0" smtClean="0"/>
              <a:pPr/>
              <a:t>‹№›</a:t>
            </a:fld>
            <a:endParaRPr lang="pl-PL" noProof="0"/>
          </a:p>
        </p:txBody>
      </p:sp>
    </p:spTree>
    <p:extLst>
      <p:ext uri="{BB962C8B-B14F-4D97-AF65-F5344CB8AC3E}">
        <p14:creationId xmlns:p14="http://schemas.microsoft.com/office/powerpoint/2010/main" val="2866470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4000" kern="1200" cap="all" spc="3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  <p15:guide id="3" orient="horz" pos="672">
          <p15:clr>
            <a:srgbClr val="F26B43"/>
          </p15:clr>
        </p15:guide>
        <p15:guide id="4" orient="horz" pos="912">
          <p15:clr>
            <a:srgbClr val="F26B43"/>
          </p15:clr>
        </p15:guide>
        <p15:guide id="5" pos="7176">
          <p15:clr>
            <a:srgbClr val="F26B43"/>
          </p15:clr>
        </p15:guide>
        <p15:guide id="6" pos="504">
          <p15:clr>
            <a:srgbClr val="F26B43"/>
          </p15:clr>
        </p15:guide>
        <p15:guide id="7" orient="horz" pos="3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EEA98ADD-BED6-EA8A-1E16-429A9E6E2AC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768" y="81159"/>
            <a:ext cx="7869223" cy="5999585"/>
          </a:xfrm>
          <a:prstGeom prst="rect">
            <a:avLst/>
          </a:prstGeom>
        </p:spPr>
      </p:pic>
      <p:sp>
        <p:nvSpPr>
          <p:cNvPr id="8" name="Місце для вмісту 7">
            <a:extLst>
              <a:ext uri="{FF2B5EF4-FFF2-40B4-BE49-F238E27FC236}">
                <a16:creationId xmlns:a16="http://schemas.microsoft.com/office/drawing/2014/main" id="{885B9169-B43B-EFE2-3395-334BF47A89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66268" y="3777048"/>
            <a:ext cx="3153152" cy="2380471"/>
          </a:xfrm>
        </p:spPr>
        <p:txBody>
          <a:bodyPr>
            <a:noAutofit/>
          </a:bodyPr>
          <a:lstStyle/>
          <a:p>
            <a:pPr algn="ctr"/>
            <a:r>
              <a:rPr lang="ru-RU" sz="2400" i="1" dirty="0">
                <a:solidFill>
                  <a:srgbClr val="6B333D"/>
                </a:solidFill>
              </a:rPr>
              <a:t>"</a:t>
            </a:r>
            <a:r>
              <a:rPr lang="ru-RU" sz="2400" i="1" dirty="0" err="1">
                <a:solidFill>
                  <a:srgbClr val="6B333D"/>
                </a:solidFill>
              </a:rPr>
              <a:t>Україно</a:t>
            </a:r>
            <a:r>
              <a:rPr lang="ru-RU" sz="2400" i="1" dirty="0">
                <a:solidFill>
                  <a:srgbClr val="6B333D"/>
                </a:solidFill>
              </a:rPr>
              <a:t>, </a:t>
            </a:r>
            <a:r>
              <a:rPr lang="ru-RU" sz="2400" i="1" dirty="0" err="1">
                <a:solidFill>
                  <a:srgbClr val="6B333D"/>
                </a:solidFill>
              </a:rPr>
              <a:t>Україно</a:t>
            </a:r>
            <a:r>
              <a:rPr lang="ru-RU" sz="2400" i="1" dirty="0">
                <a:solidFill>
                  <a:srgbClr val="6B333D"/>
                </a:solidFill>
              </a:rPr>
              <a:t>! </a:t>
            </a:r>
            <a:r>
              <a:rPr lang="ru-RU" sz="2400" i="1" dirty="0" err="1">
                <a:solidFill>
                  <a:srgbClr val="6B333D"/>
                </a:solidFill>
              </a:rPr>
              <a:t>Серце</a:t>
            </a:r>
            <a:r>
              <a:rPr lang="ru-RU" sz="2400" i="1" dirty="0">
                <a:solidFill>
                  <a:srgbClr val="6B333D"/>
                </a:solidFill>
              </a:rPr>
              <a:t> </a:t>
            </a:r>
            <a:r>
              <a:rPr lang="ru-RU" sz="2400" i="1" dirty="0" err="1">
                <a:solidFill>
                  <a:srgbClr val="6B333D"/>
                </a:solidFill>
              </a:rPr>
              <a:t>моє</a:t>
            </a:r>
            <a:r>
              <a:rPr lang="ru-RU" sz="2400" i="1" dirty="0">
                <a:solidFill>
                  <a:srgbClr val="6B333D"/>
                </a:solidFill>
              </a:rPr>
              <a:t>, </a:t>
            </a:r>
            <a:r>
              <a:rPr lang="ru-RU" sz="2400" i="1" dirty="0" err="1">
                <a:solidFill>
                  <a:srgbClr val="6B333D"/>
                </a:solidFill>
              </a:rPr>
              <a:t>ненько</a:t>
            </a:r>
            <a:r>
              <a:rPr lang="ru-RU" sz="2400" i="1" dirty="0">
                <a:solidFill>
                  <a:srgbClr val="6B333D"/>
                </a:solidFill>
              </a:rPr>
              <a:t>! Як </a:t>
            </a:r>
            <a:r>
              <a:rPr lang="ru-RU" sz="2400" i="1" dirty="0" err="1">
                <a:solidFill>
                  <a:srgbClr val="6B333D"/>
                </a:solidFill>
              </a:rPr>
              <a:t>згадаю</a:t>
            </a:r>
            <a:r>
              <a:rPr lang="ru-RU" sz="2400" i="1" dirty="0">
                <a:solidFill>
                  <a:srgbClr val="6B333D"/>
                </a:solidFill>
              </a:rPr>
              <a:t> твою долю, </a:t>
            </a:r>
            <a:r>
              <a:rPr lang="ru-RU" sz="2400" i="1" dirty="0" err="1">
                <a:solidFill>
                  <a:srgbClr val="6B333D"/>
                </a:solidFill>
              </a:rPr>
              <a:t>заплаче</a:t>
            </a:r>
            <a:r>
              <a:rPr lang="ru-RU" sz="2400" i="1" dirty="0">
                <a:solidFill>
                  <a:srgbClr val="6B333D"/>
                </a:solidFill>
              </a:rPr>
              <a:t> </a:t>
            </a:r>
            <a:r>
              <a:rPr lang="ru-RU" sz="2400" i="1" dirty="0" err="1">
                <a:solidFill>
                  <a:srgbClr val="6B333D"/>
                </a:solidFill>
              </a:rPr>
              <a:t>серденько</a:t>
            </a:r>
            <a:r>
              <a:rPr lang="ru-RU" sz="2400" i="1" dirty="0">
                <a:solidFill>
                  <a:srgbClr val="6B333D"/>
                </a:solidFill>
              </a:rPr>
              <a:t>!"</a:t>
            </a:r>
          </a:p>
          <a:p>
            <a:pPr algn="ctr"/>
            <a:r>
              <a:rPr lang="ru-RU" sz="2400" i="1" dirty="0"/>
              <a:t>               </a:t>
            </a:r>
          </a:p>
          <a:p>
            <a:pPr algn="ctr"/>
            <a:r>
              <a:rPr lang="ru-RU" sz="2400" i="1" dirty="0"/>
              <a:t>    </a:t>
            </a:r>
            <a:endParaRPr lang="pl-PL" sz="2400" i="1" dirty="0">
              <a:solidFill>
                <a:srgbClr val="662F3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37255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85E0891C-E492-C584-B9AC-C06A71C73AA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7" t="1637" r="1286" b="9548"/>
          <a:stretch/>
        </p:blipFill>
        <p:spPr>
          <a:xfrm>
            <a:off x="6392411" y="481318"/>
            <a:ext cx="5293454" cy="602958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B251D60-317E-DD0C-E1A1-29AAD58E6E44}"/>
              </a:ext>
            </a:extLst>
          </p:cNvPr>
          <p:cNvSpPr txBox="1"/>
          <p:nvPr/>
        </p:nvSpPr>
        <p:spPr>
          <a:xfrm>
            <a:off x="1492280" y="2767280"/>
            <a:ext cx="360822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i="1" dirty="0">
                <a:solidFill>
                  <a:srgbClr val="3A3B3D"/>
                </a:solidFill>
              </a:rPr>
              <a:t>"Свою </a:t>
            </a:r>
            <a:r>
              <a:rPr lang="ru-RU" sz="2000" i="1" dirty="0" err="1">
                <a:solidFill>
                  <a:srgbClr val="3A3B3D"/>
                </a:solidFill>
              </a:rPr>
              <a:t>Україну</a:t>
            </a:r>
            <a:r>
              <a:rPr lang="ru-RU" sz="2000" i="1" dirty="0">
                <a:solidFill>
                  <a:srgbClr val="3A3B3D"/>
                </a:solidFill>
              </a:rPr>
              <a:t> </a:t>
            </a:r>
            <a:r>
              <a:rPr lang="ru-RU" sz="2000" i="1" dirty="0" err="1">
                <a:solidFill>
                  <a:srgbClr val="3A3B3D"/>
                </a:solidFill>
              </a:rPr>
              <a:t>любіть</a:t>
            </a:r>
            <a:r>
              <a:rPr lang="ru-RU" sz="2000" i="1" dirty="0">
                <a:solidFill>
                  <a:srgbClr val="3A3B3D"/>
                </a:solidFill>
              </a:rPr>
              <a:t>,</a:t>
            </a:r>
          </a:p>
          <a:p>
            <a:r>
              <a:rPr lang="ru-RU" sz="2000" i="1" dirty="0" err="1">
                <a:solidFill>
                  <a:srgbClr val="3A3B3D"/>
                </a:solidFill>
              </a:rPr>
              <a:t>Любіть</a:t>
            </a:r>
            <a:r>
              <a:rPr lang="ru-RU" sz="2000" i="1" dirty="0">
                <a:solidFill>
                  <a:srgbClr val="3A3B3D"/>
                </a:solidFill>
              </a:rPr>
              <a:t> </a:t>
            </a:r>
            <a:r>
              <a:rPr lang="ru-RU" sz="2000" i="1" dirty="0" err="1">
                <a:solidFill>
                  <a:srgbClr val="3A3B3D"/>
                </a:solidFill>
              </a:rPr>
              <a:t>її</a:t>
            </a:r>
            <a:r>
              <a:rPr lang="ru-RU" sz="2000" i="1" dirty="0">
                <a:solidFill>
                  <a:srgbClr val="3A3B3D"/>
                </a:solidFill>
              </a:rPr>
              <a:t>… Во время </a:t>
            </a:r>
            <a:r>
              <a:rPr lang="ru-RU" sz="2000" i="1" dirty="0" err="1">
                <a:solidFill>
                  <a:srgbClr val="3A3B3D"/>
                </a:solidFill>
              </a:rPr>
              <a:t>люте</a:t>
            </a:r>
            <a:r>
              <a:rPr lang="ru-RU" sz="2000" i="1" dirty="0">
                <a:solidFill>
                  <a:srgbClr val="3A3B3D"/>
                </a:solidFill>
              </a:rPr>
              <a:t>,</a:t>
            </a:r>
          </a:p>
          <a:p>
            <a:r>
              <a:rPr lang="ru-RU" sz="2000" i="1" dirty="0">
                <a:solidFill>
                  <a:srgbClr val="3A3B3D"/>
                </a:solidFill>
              </a:rPr>
              <a:t>В </a:t>
            </a:r>
            <a:r>
              <a:rPr lang="ru-RU" sz="2000" i="1" dirty="0" err="1">
                <a:solidFill>
                  <a:srgbClr val="3A3B3D"/>
                </a:solidFill>
              </a:rPr>
              <a:t>остатню</a:t>
            </a:r>
            <a:r>
              <a:rPr lang="ru-RU" sz="2000" i="1" dirty="0">
                <a:solidFill>
                  <a:srgbClr val="3A3B3D"/>
                </a:solidFill>
              </a:rPr>
              <a:t> тяжкую минуту</a:t>
            </a:r>
          </a:p>
          <a:p>
            <a:r>
              <a:rPr lang="ru-RU" sz="2000" i="1" dirty="0">
                <a:solidFill>
                  <a:srgbClr val="3A3B3D"/>
                </a:solidFill>
              </a:rPr>
              <a:t>За </a:t>
            </a:r>
            <a:r>
              <a:rPr lang="ru-RU" sz="2000" i="1" dirty="0" err="1">
                <a:solidFill>
                  <a:srgbClr val="3A3B3D"/>
                </a:solidFill>
              </a:rPr>
              <a:t>неї</a:t>
            </a:r>
            <a:r>
              <a:rPr lang="ru-RU" sz="2000" i="1" dirty="0">
                <a:solidFill>
                  <a:srgbClr val="3A3B3D"/>
                </a:solidFill>
              </a:rPr>
              <a:t> Господа </a:t>
            </a:r>
            <a:r>
              <a:rPr lang="ru-RU" sz="2000" i="1" dirty="0" err="1">
                <a:solidFill>
                  <a:srgbClr val="3A3B3D"/>
                </a:solidFill>
              </a:rPr>
              <a:t>моліть</a:t>
            </a:r>
            <a:r>
              <a:rPr lang="ru-RU" sz="2000" i="1" dirty="0">
                <a:solidFill>
                  <a:srgbClr val="3A3B3D"/>
                </a:solidFill>
              </a:rPr>
              <a:t>. "</a:t>
            </a:r>
            <a:endParaRPr lang="pl-PL" sz="2000" i="1" dirty="0">
              <a:solidFill>
                <a:srgbClr val="3A3B3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43286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FF3F8CED-19C3-BDD1-C35C-C9A53FE05E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4192" y="2551176"/>
            <a:ext cx="6277174" cy="3581176"/>
          </a:xfrm>
          <a:prstGeom prst="rect">
            <a:avLst/>
          </a:prstGeom>
        </p:spPr>
      </p:pic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3BD52486-A6A8-A9EA-024C-F919A805F4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0099" y="2551176"/>
            <a:ext cx="4954749" cy="3273552"/>
          </a:xfrm>
        </p:spPr>
        <p:txBody>
          <a:bodyPr/>
          <a:lstStyle/>
          <a:p>
            <a:pPr marL="0" indent="0" algn="ctr">
              <a:buNone/>
            </a:pPr>
            <a:r>
              <a:rPr lang="ru-RU" sz="2400" i="1" dirty="0"/>
              <a:t>"А на </a:t>
            </a:r>
            <a:r>
              <a:rPr lang="ru-RU" sz="2400" i="1" dirty="0" err="1"/>
              <a:t>москалiв</a:t>
            </a:r>
            <a:r>
              <a:rPr lang="ru-RU" sz="2400" i="1" dirty="0"/>
              <a:t> не </a:t>
            </a:r>
            <a:r>
              <a:rPr lang="ru-RU" sz="2400" i="1" dirty="0" err="1"/>
              <a:t>вважайте</a:t>
            </a:r>
            <a:r>
              <a:rPr lang="ru-RU" sz="2400" i="1" dirty="0"/>
              <a:t>, нехай вони </a:t>
            </a:r>
            <a:r>
              <a:rPr lang="ru-RU" sz="2400" i="1" dirty="0" err="1"/>
              <a:t>собi</a:t>
            </a:r>
            <a:r>
              <a:rPr lang="ru-RU" sz="2400" i="1" dirty="0"/>
              <a:t> </a:t>
            </a:r>
            <a:r>
              <a:rPr lang="ru-RU" sz="2400" i="1" dirty="0" err="1"/>
              <a:t>пишуть</a:t>
            </a:r>
            <a:r>
              <a:rPr lang="ru-RU" sz="2400" i="1" dirty="0"/>
              <a:t> </a:t>
            </a:r>
            <a:r>
              <a:rPr lang="ru-RU" sz="2400" i="1" dirty="0" err="1"/>
              <a:t>по-своєму</a:t>
            </a:r>
            <a:r>
              <a:rPr lang="ru-RU" sz="2400" i="1" dirty="0"/>
              <a:t>, а ми </a:t>
            </a:r>
            <a:r>
              <a:rPr lang="ru-RU" sz="2400" i="1" dirty="0" err="1"/>
              <a:t>по-своєму</a:t>
            </a:r>
            <a:r>
              <a:rPr lang="ru-RU" sz="2400" i="1" dirty="0"/>
              <a:t>. "</a:t>
            </a:r>
            <a:endParaRPr lang="pl-PL" sz="2400" i="1" dirty="0"/>
          </a:p>
        </p:txBody>
      </p:sp>
    </p:spTree>
    <p:extLst>
      <p:ext uri="{BB962C8B-B14F-4D97-AF65-F5344CB8AC3E}">
        <p14:creationId xmlns:p14="http://schemas.microsoft.com/office/powerpoint/2010/main" val="39984403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AFC4B6D3-9CA8-4573-C1C4-2CD4C4C0CC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05602" y="9729"/>
            <a:ext cx="5486398" cy="6857998"/>
          </a:xfrm>
          <a:prstGeom prst="rect">
            <a:avLst/>
          </a:prstGeom>
        </p:spPr>
      </p:pic>
      <p:sp>
        <p:nvSpPr>
          <p:cNvPr id="13" name="Підзаголовок 12">
            <a:extLst>
              <a:ext uri="{FF2B5EF4-FFF2-40B4-BE49-F238E27FC236}">
                <a16:creationId xmlns:a16="http://schemas.microsoft.com/office/drawing/2014/main" id="{7D3227D9-6B06-B83F-C2F8-ACFD79EC1B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5776" y="2864464"/>
            <a:ext cx="4220624" cy="1005657"/>
          </a:xfrm>
        </p:spPr>
        <p:txBody>
          <a:bodyPr/>
          <a:lstStyle/>
          <a:p>
            <a:pPr algn="ctr"/>
            <a:r>
              <a:rPr lang="pl-PL" sz="2400" i="1" dirty="0">
                <a:solidFill>
                  <a:srgbClr val="351A98"/>
                </a:solidFill>
              </a:rPr>
              <a:t>"</a:t>
            </a:r>
            <a:r>
              <a:rPr lang="ru-RU" sz="2400" i="1" dirty="0">
                <a:solidFill>
                  <a:srgbClr val="351A98"/>
                </a:solidFill>
              </a:rPr>
              <a:t>Не </a:t>
            </a:r>
            <a:r>
              <a:rPr lang="ru-RU" sz="2400" i="1" dirty="0" err="1">
                <a:solidFill>
                  <a:srgbClr val="351A98"/>
                </a:solidFill>
              </a:rPr>
              <a:t>вмирає</a:t>
            </a:r>
            <a:r>
              <a:rPr lang="ru-RU" sz="2400" i="1" dirty="0">
                <a:solidFill>
                  <a:srgbClr val="351A98"/>
                </a:solidFill>
              </a:rPr>
              <a:t> душа наша, Не </a:t>
            </a:r>
            <a:r>
              <a:rPr lang="ru-RU" sz="2400" i="1" dirty="0" err="1">
                <a:solidFill>
                  <a:srgbClr val="351A98"/>
                </a:solidFill>
              </a:rPr>
              <a:t>вмирає</a:t>
            </a:r>
            <a:r>
              <a:rPr lang="ru-RU" sz="2400" i="1" dirty="0">
                <a:solidFill>
                  <a:srgbClr val="351A98"/>
                </a:solidFill>
              </a:rPr>
              <a:t> воля. Й </a:t>
            </a:r>
            <a:r>
              <a:rPr lang="ru-RU" sz="2400" i="1" dirty="0" err="1">
                <a:solidFill>
                  <a:srgbClr val="351A98"/>
                </a:solidFill>
              </a:rPr>
              <a:t>неситий</a:t>
            </a:r>
            <a:r>
              <a:rPr lang="ru-RU" sz="2400" i="1" dirty="0">
                <a:solidFill>
                  <a:srgbClr val="351A98"/>
                </a:solidFill>
              </a:rPr>
              <a:t> не </a:t>
            </a:r>
            <a:r>
              <a:rPr lang="ru-RU" sz="2400" i="1" dirty="0" err="1">
                <a:solidFill>
                  <a:srgbClr val="351A98"/>
                </a:solidFill>
              </a:rPr>
              <a:t>виоре</a:t>
            </a:r>
            <a:r>
              <a:rPr lang="ru-RU" sz="2400" i="1" dirty="0">
                <a:solidFill>
                  <a:srgbClr val="351A98"/>
                </a:solidFill>
              </a:rPr>
              <a:t> На </a:t>
            </a:r>
            <a:r>
              <a:rPr lang="ru-RU" sz="2400" i="1" dirty="0" err="1">
                <a:solidFill>
                  <a:srgbClr val="351A98"/>
                </a:solidFill>
              </a:rPr>
              <a:t>дні</a:t>
            </a:r>
            <a:r>
              <a:rPr lang="ru-RU" sz="2400" i="1" dirty="0">
                <a:solidFill>
                  <a:srgbClr val="351A98"/>
                </a:solidFill>
              </a:rPr>
              <a:t> моря поле.</a:t>
            </a:r>
            <a:r>
              <a:rPr lang="pl-PL" sz="2400" i="1" dirty="0">
                <a:solidFill>
                  <a:srgbClr val="351A98"/>
                </a:solidFill>
              </a:rPr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820735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awartość — symbol zastępczy 12">
            <a:extLst>
              <a:ext uri="{FF2B5EF4-FFF2-40B4-BE49-F238E27FC236}">
                <a16:creationId xmlns:a16="http://schemas.microsoft.com/office/drawing/2014/main" id="{75960A7F-E4C9-41FC-AD08-55636BBE33BB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6737864" y="2590562"/>
            <a:ext cx="4853502" cy="1676875"/>
          </a:xfrm>
        </p:spPr>
        <p:txBody>
          <a:bodyPr rtlCol="0">
            <a:normAutofit/>
          </a:bodyPr>
          <a:lstStyle/>
          <a:p>
            <a:pPr marL="0" indent="0" algn="ctr" rtl="0">
              <a:buNone/>
            </a:pPr>
            <a:r>
              <a:rPr lang="pl-PL" sz="2400" i="1" dirty="0">
                <a:solidFill>
                  <a:srgbClr val="01639A"/>
                </a:solidFill>
              </a:rPr>
              <a:t>"</a:t>
            </a:r>
            <a:r>
              <a:rPr lang="ru-RU" sz="2400" i="1" dirty="0" err="1">
                <a:solidFill>
                  <a:srgbClr val="01639A"/>
                </a:solidFill>
              </a:rPr>
              <a:t>Холоне</a:t>
            </a:r>
            <a:r>
              <a:rPr lang="ru-RU" sz="2400" i="1" dirty="0">
                <a:solidFill>
                  <a:srgbClr val="01639A"/>
                </a:solidFill>
              </a:rPr>
              <a:t> </a:t>
            </a:r>
            <a:r>
              <a:rPr lang="ru-RU" sz="2400" i="1" dirty="0" err="1">
                <a:solidFill>
                  <a:srgbClr val="01639A"/>
                </a:solidFill>
              </a:rPr>
              <a:t>серце</a:t>
            </a:r>
            <a:r>
              <a:rPr lang="ru-RU" sz="2400" i="1" dirty="0">
                <a:solidFill>
                  <a:srgbClr val="01639A"/>
                </a:solidFill>
              </a:rPr>
              <a:t>, як </a:t>
            </a:r>
            <a:r>
              <a:rPr lang="ru-RU" sz="2400" i="1" dirty="0" err="1">
                <a:solidFill>
                  <a:srgbClr val="01639A"/>
                </a:solidFill>
              </a:rPr>
              <a:t>згадаю</a:t>
            </a:r>
            <a:r>
              <a:rPr lang="ru-RU" sz="2400" i="1" dirty="0">
                <a:solidFill>
                  <a:srgbClr val="01639A"/>
                </a:solidFill>
              </a:rPr>
              <a:t>, </a:t>
            </a:r>
            <a:r>
              <a:rPr lang="ru-RU" sz="2400" i="1" dirty="0" err="1">
                <a:solidFill>
                  <a:srgbClr val="01639A"/>
                </a:solidFill>
              </a:rPr>
              <a:t>що</a:t>
            </a:r>
            <a:r>
              <a:rPr lang="ru-RU" sz="2400" i="1" dirty="0">
                <a:solidFill>
                  <a:srgbClr val="01639A"/>
                </a:solidFill>
              </a:rPr>
              <a:t> не в </a:t>
            </a:r>
            <a:r>
              <a:rPr lang="ru-RU" sz="2400" i="1" dirty="0" err="1">
                <a:solidFill>
                  <a:srgbClr val="01639A"/>
                </a:solidFill>
              </a:rPr>
              <a:t>Україні</a:t>
            </a:r>
            <a:r>
              <a:rPr lang="ru-RU" sz="2400" i="1" dirty="0">
                <a:solidFill>
                  <a:srgbClr val="01639A"/>
                </a:solidFill>
              </a:rPr>
              <a:t> </a:t>
            </a:r>
            <a:r>
              <a:rPr lang="ru-RU" sz="2400" i="1" dirty="0" err="1">
                <a:solidFill>
                  <a:srgbClr val="01639A"/>
                </a:solidFill>
              </a:rPr>
              <a:t>поховають</a:t>
            </a:r>
            <a:r>
              <a:rPr lang="ru-RU" sz="2400" i="1" dirty="0">
                <a:solidFill>
                  <a:srgbClr val="01639A"/>
                </a:solidFill>
              </a:rPr>
              <a:t>, </a:t>
            </a:r>
            <a:r>
              <a:rPr lang="ru-RU" sz="2400" i="1" dirty="0" err="1">
                <a:solidFill>
                  <a:srgbClr val="01639A"/>
                </a:solidFill>
              </a:rPr>
              <a:t>що</a:t>
            </a:r>
            <a:r>
              <a:rPr lang="ru-RU" sz="2400" i="1" dirty="0">
                <a:solidFill>
                  <a:srgbClr val="01639A"/>
                </a:solidFill>
              </a:rPr>
              <a:t> не в </a:t>
            </a:r>
            <a:r>
              <a:rPr lang="ru-RU" sz="2400" i="1" dirty="0" err="1">
                <a:solidFill>
                  <a:srgbClr val="01639A"/>
                </a:solidFill>
              </a:rPr>
              <a:t>Украйні</a:t>
            </a:r>
            <a:r>
              <a:rPr lang="ru-RU" sz="2400" i="1" dirty="0">
                <a:solidFill>
                  <a:srgbClr val="01639A"/>
                </a:solidFill>
              </a:rPr>
              <a:t> буду жить, людей і Господа любить."</a:t>
            </a:r>
            <a:endParaRPr lang="pl-PL" sz="2400" i="1" dirty="0">
              <a:solidFill>
                <a:srgbClr val="01639A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B3338AB9-8EFA-FF9C-9DF7-E4001C78EB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3610" y="1067761"/>
            <a:ext cx="4722477" cy="47224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406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5483E4BF-9AC6-4D06-8588-EDC2D3F021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pl-PL"/>
              <a:t>TYTUŁ PREZENTACJI</a:t>
            </a:r>
          </a:p>
        </p:txBody>
      </p:sp>
      <p:sp>
        <p:nvSpPr>
          <p:cNvPr id="10" name="Місце для вмісту 9">
            <a:extLst>
              <a:ext uri="{FF2B5EF4-FFF2-40B4-BE49-F238E27FC236}">
                <a16:creationId xmlns:a16="http://schemas.microsoft.com/office/drawing/2014/main" id="{949E0925-A12D-67C0-72A6-3FC9422877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0" y="2910280"/>
            <a:ext cx="5366735" cy="1037439"/>
          </a:xfrm>
        </p:spPr>
        <p:txBody>
          <a:bodyPr>
            <a:normAutofit fontScale="92500"/>
          </a:bodyPr>
          <a:lstStyle/>
          <a:p>
            <a:pPr algn="ctr"/>
            <a:r>
              <a:rPr lang="ru-RU" sz="2400" i="1" dirty="0"/>
              <a:t>"</a:t>
            </a:r>
            <a:r>
              <a:rPr lang="ru-RU" sz="2400" i="1" dirty="0" err="1"/>
              <a:t>Любітеся</a:t>
            </a:r>
            <a:r>
              <a:rPr lang="ru-RU" sz="2400" i="1" dirty="0"/>
              <a:t>, </a:t>
            </a:r>
            <a:r>
              <a:rPr lang="ru-RU" sz="2400" i="1" dirty="0" err="1"/>
              <a:t>брати</a:t>
            </a:r>
            <a:r>
              <a:rPr lang="ru-RU" sz="2400" i="1" dirty="0"/>
              <a:t> </a:t>
            </a:r>
            <a:r>
              <a:rPr lang="ru-RU" sz="2400" i="1" dirty="0" err="1"/>
              <a:t>мої</a:t>
            </a:r>
            <a:r>
              <a:rPr lang="ru-RU" sz="2400" i="1" dirty="0"/>
              <a:t>, </a:t>
            </a:r>
            <a:r>
              <a:rPr lang="ru-RU" sz="2400" i="1" dirty="0" err="1"/>
              <a:t>Украйну</a:t>
            </a:r>
            <a:r>
              <a:rPr lang="ru-RU" sz="2400" i="1" dirty="0"/>
              <a:t> </a:t>
            </a:r>
            <a:r>
              <a:rPr lang="ru-RU" sz="2400" i="1" dirty="0" err="1"/>
              <a:t>любіте</a:t>
            </a:r>
            <a:r>
              <a:rPr lang="ru-RU" sz="2400" i="1" dirty="0"/>
              <a:t>, і за </a:t>
            </a:r>
            <a:r>
              <a:rPr lang="ru-RU" sz="2400" i="1" dirty="0" err="1"/>
              <a:t>неї</a:t>
            </a:r>
            <a:r>
              <a:rPr lang="ru-RU" sz="2400" i="1" dirty="0"/>
              <a:t>, </a:t>
            </a:r>
            <a:r>
              <a:rPr lang="ru-RU" sz="2400" i="1" dirty="0" err="1"/>
              <a:t>безталанну</a:t>
            </a:r>
            <a:r>
              <a:rPr lang="ru-RU" sz="2400" i="1" dirty="0"/>
              <a:t>, Господа </a:t>
            </a:r>
            <a:r>
              <a:rPr lang="ru-RU" sz="2400" i="1" dirty="0" err="1"/>
              <a:t>моліте</a:t>
            </a:r>
            <a:r>
              <a:rPr lang="ru-RU" sz="2400" i="1" dirty="0"/>
              <a:t>."</a:t>
            </a:r>
            <a:endParaRPr lang="pl-PL" sz="2400" i="1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99A6595-B69E-E945-4CB3-318267B078A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43" b="2306"/>
          <a:stretch/>
        </p:blipFill>
        <p:spPr>
          <a:xfrm>
            <a:off x="180189" y="832606"/>
            <a:ext cx="5372100" cy="5192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74340"/>
      </p:ext>
    </p:extLst>
  </p:cSld>
  <p:clrMapOvr>
    <a:masterClrMapping/>
  </p:clrMapOvr>
</p:sld>
</file>

<file path=ppt/theme/theme1.xml><?xml version="1.0" encoding="utf-8"?>
<a:theme xmlns:a="http://schemas.openxmlformats.org/drawingml/2006/main" name="ChronicleVTI">
  <a:themeElements>
    <a:clrScheme name="Chronicle">
      <a:dk1>
        <a:srgbClr val="000000"/>
      </a:dk1>
      <a:lt1>
        <a:srgbClr val="FFFFFF"/>
      </a:lt1>
      <a:dk2>
        <a:srgbClr val="1C1C32"/>
      </a:dk2>
      <a:lt2>
        <a:srgbClr val="F8F4F1"/>
      </a:lt2>
      <a:accent1>
        <a:srgbClr val="734B67"/>
      </a:accent1>
      <a:accent2>
        <a:srgbClr val="959EBB"/>
      </a:accent2>
      <a:accent3>
        <a:srgbClr val="596781"/>
      </a:accent3>
      <a:accent4>
        <a:srgbClr val="7F6E8C"/>
      </a:accent4>
      <a:accent5>
        <a:srgbClr val="DB9A8F"/>
      </a:accent5>
      <a:accent6>
        <a:srgbClr val="C29AB1"/>
      </a:accent6>
      <a:hlink>
        <a:srgbClr val="778BA2"/>
      </a:hlink>
      <a:folHlink>
        <a:srgbClr val="A27C99"/>
      </a:folHlink>
    </a:clrScheme>
    <a:fontScheme name="Custom 9">
      <a:majorFont>
        <a:latin typeface="Univers Condensed"/>
        <a:ea typeface=""/>
        <a:cs typeface=""/>
      </a:majorFont>
      <a:minorFont>
        <a:latin typeface="Calisto M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50840481_TF67498733_Win32" id="{3C8158DC-99D7-4B40-AB53-D50A4A9F589A}" vid="{34CBDA40-5732-4E22-8CCB-053341109ECA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tatus xmlns="71af3243-3dd4-4a8d-8c0d-dd76da1f02a5">Not started</Status>
    <_ip_UnifiedCompliancePolicyUIAction xmlns="http://schemas.microsoft.com/sharepoint/v3" xsi:nil="true"/>
    <Image xmlns="71af3243-3dd4-4a8d-8c0d-dd76da1f02a5">
      <Url xsi:nil="true"/>
      <Description xsi:nil="true"/>
    </Image>
    <_ip_UnifiedCompliancePolicyProperties xmlns="http://schemas.microsoft.com/sharepoint/v3" xsi:nil="true"/>
    <lcf76f155ced4ddcb4097134ff3c332f xmlns="71af3243-3dd4-4a8d-8c0d-dd76da1f02a5">
      <Terms xmlns="http://schemas.microsoft.com/office/infopath/2007/PartnerControls"/>
    </lcf76f155ced4ddcb4097134ff3c332f>
    <TaxCatchAll xmlns="230e9df3-be65-4c73-a93b-d1236ebd677e"/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8" ma:contentTypeDescription="Create a new document." ma:contentTypeScope="" ma:versionID="22a266b9fa9a230c5a512669d8b298c3">
  <xsd:schema xmlns:xsd="http://www.w3.org/2001/XMLSchema" xmlns:xs="http://www.w3.org/2001/XMLSchema" xmlns:p="http://schemas.microsoft.com/office/2006/metadata/properties" xmlns:ns1="http://schemas.microsoft.com/sharepoint/v3" xmlns:ns2="71af3243-3dd4-4a8d-8c0d-dd76da1f02a5" xmlns:ns3="16c05727-aa75-4e4a-9b5f-8a80a1165891" xmlns:ns4="230e9df3-be65-4c73-a93b-d1236ebd677e" targetNamespace="http://schemas.microsoft.com/office/2006/metadata/properties" ma:root="true" ma:fieldsID="eddc33fff6b14141ee5c74a0d29ea6a1" ns1:_="" ns2:_="" ns3:_="" ns4:_="">
    <xsd:import namespace="http://schemas.microsoft.com/sharepoint/v3"/>
    <xsd:import namespace="71af3243-3dd4-4a8d-8c0d-dd76da1f02a5"/>
    <xsd:import namespace="16c05727-aa75-4e4a-9b5f-8a80a1165891"/>
    <xsd:import namespace="230e9df3-be65-4c73-a93b-d1236ebd677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Status" minOccurs="0"/>
                <xsd:element ref="ns1:_ip_UnifiedCompliancePolicyProperties" minOccurs="0"/>
                <xsd:element ref="ns1:_ip_UnifiedCompliancePolicyUIAction" minOccurs="0"/>
                <xsd:element ref="ns2:Image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20" nillable="true" ma:displayName="Unified Compliance Policy Properties" ma:hidden="true" ma:internalName="_ip_UnifiedCompliancePolicyProperties">
      <xsd:simpleType>
        <xsd:restriction base="dms:Note"/>
      </xsd:simpleType>
    </xsd:element>
    <xsd:element name="_ip_UnifiedCompliancePolicyUIAction" ma:index="21" nillable="true" ma:displayName="Unified Compliance Policy UI Action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Status" ma:index="19" nillable="true" ma:displayName="Status" ma:default="Not started" ma:format="Dropdown" ma:internalName="Status">
      <xsd:simpleType>
        <xsd:restriction base="dms:Choice">
          <xsd:enumeration value="Not started"/>
          <xsd:enumeration value="In Progress"/>
          <xsd:enumeration value="Completed"/>
        </xsd:restriction>
      </xsd:simpleType>
    </xsd:element>
    <xsd:element name="Image" ma:index="22" nillable="true" ma:displayName="Image" ma:format="Image" ma:internalName="Imag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lcf76f155ced4ddcb4097134ff3c332f" ma:index="24" nillable="true" ma:taxonomy="true" ma:internalName="lcf76f155ced4ddcb4097134ff3c332f" ma:taxonomyFieldName="MediaServiceAITags" ma:displayName="Image Tags" ma:readOnly="false" ma:fieldId="{5cf76f15-5ced-4ddc-b409-7134ff3c332f}" ma:taxonomyMulti="true" ma:sspId="e385fb40-52d4-4fae-9c5b-3e8ff8a5878e" ma:termSetId="09814cd3-568e-4e90-9814-8d621ff8fb84" ma:anchorId="00000000-0000-0000-0000-000000000000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30e9df3-be65-4c73-a93b-d1236ebd677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3f6bfcbc-3db3-4ae6-bd76-326f0798ad28}" ma:internalName="TaxCatchAll" ma:showField="CatchAllData" ma:web="16c05727-aa75-4e4a-9b5f-8a80a116589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59187C1-630C-405A-830B-EED062A4969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E0F876D-ECAD-49DD-95DE-E4DA3D4E9CA1}">
  <ds:schemaRefs>
    <ds:schemaRef ds:uri="http://schemas.microsoft.com/office/2006/metadata/properties"/>
    <ds:schemaRef ds:uri="http://schemas.microsoft.com/office/infopath/2007/PartnerControls"/>
    <ds:schemaRef ds:uri="71af3243-3dd4-4a8d-8c0d-dd76da1f02a5"/>
    <ds:schemaRef ds:uri="http://schemas.microsoft.com/sharepoint/v3"/>
    <ds:schemaRef ds:uri="230e9df3-be65-4c73-a93b-d1236ebd677e"/>
  </ds:schemaRefs>
</ds:datastoreItem>
</file>

<file path=customXml/itemProps3.xml><?xml version="1.0" encoding="utf-8"?>
<ds:datastoreItem xmlns:ds="http://schemas.openxmlformats.org/officeDocument/2006/customXml" ds:itemID="{4EC785CC-7DC7-486B-AC4F-90AD768E96A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71af3243-3dd4-4a8d-8c0d-dd76da1f02a5"/>
    <ds:schemaRef ds:uri="16c05727-aa75-4e4a-9b5f-8a80a1165891"/>
    <ds:schemaRef ds:uri="230e9df3-be65-4c73-a93b-d1236ebd677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Metadata/LabelInfo.xml><?xml version="1.0" encoding="utf-8"?>
<clbl:labelList xmlns:clbl="http://schemas.microsoft.com/office/2020/mipLabelMetadata">
  <clbl:label id="{f42aa342-8706-4288-bd11-ebb85995028c}" enabled="1" method="Standard" siteId="{72f988bf-86f1-41af-91ab-2d7cd011db47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Projekt kroniki</Template>
  <TotalTime>64</TotalTime>
  <Words>131</Words>
  <Application>Microsoft Office PowerPoint</Application>
  <PresentationFormat>Широкий екран</PresentationFormat>
  <Paragraphs>18</Paragraphs>
  <Slides>6</Slides>
  <Notes>6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Calisto MT</vt:lpstr>
      <vt:lpstr>Times New Roman</vt:lpstr>
      <vt:lpstr>Univers Condensed</vt:lpstr>
      <vt:lpstr>ChronicleVTI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nikab15206@gmail.com</dc:creator>
  <cp:lastModifiedBy>nikab15206@gmail.com</cp:lastModifiedBy>
  <cp:revision>1</cp:revision>
  <dcterms:created xsi:type="dcterms:W3CDTF">2023-03-09T07:58:33Z</dcterms:created>
  <dcterms:modified xsi:type="dcterms:W3CDTF">2023-03-09T09:02:55Z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