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3709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04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177e25fa02bc7a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177e25fa02bc7a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23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bb2b1d587bffb8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bb2b1d587bffb8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68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7490730b5be67f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7490730b5be67f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34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18ee4aef7ad94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18ee4aef7ad94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89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18ee4aef7ad948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18ee4aef7ad948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882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18ee4aef7ad948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18ee4aef7ad948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16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bb2b1d587bffb8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bb2b1d587bffb8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82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18ee4aef7ad948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18ee4aef7ad948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60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a1f8da3c3fe2e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da1f8da3c3fe2e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43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620e9a26360dd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620e9a26360dd3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7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Студія ЕД-122 представляє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623400" y="1196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Ригель Станіслав </a:t>
            </a: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311700" y="1804489"/>
            <a:ext cx="4515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Мене звати Станіслав я стортсмен, також не курю люблю мототехніку, тому що це моє все. Моя мрія стати професійним електриком інакше мене б в цьому коледжі і не було б</a:t>
            </a:r>
            <a:endParaRPr sz="20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602" y="902249"/>
            <a:ext cx="2504278" cy="333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Приймали участь, але вирішили залишитись за кадром 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1091875" y="1640892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Галка Дмитро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/>
              <a:t>Сердюк Назар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/>
              <a:t>Сантамарія Олексій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/>
              <a:t>Булат Кирило 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794764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 головних ролях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Атеманчук Артем 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804500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/>
              <a:t>Мене звати Атаманчук Артем. Я староста групи ЕД-122. Мені дуже подобається кататися на велосипеді, подорожувати, читати цікаві книжки, грати у волейбол. Ще мені дуже подобається регулярно займатися спортом.</a:t>
            </a:r>
            <a:endParaRPr sz="1800"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604573"/>
            <a:ext cx="45552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177700" cy="19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1"/>
                </a:solidFill>
              </a:rPr>
              <a:t>Кравець Дмитро</a:t>
            </a:r>
            <a:endParaRPr sz="24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/>
              <a:t>Займався стрільбою з пневматичної гвинтівки. Зараз перебуваю в Польщі та ходжу в зал</a:t>
            </a:r>
            <a:endParaRPr sz="1900"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442" y="464422"/>
            <a:ext cx="2176451" cy="302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14650"/>
            <a:ext cx="2176449" cy="21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2745300" y="3704704"/>
            <a:ext cx="5734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1"/>
                </a:solidFill>
              </a:rPr>
              <a:t>Старцев Денис</a:t>
            </a:r>
            <a:endParaRPr sz="24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Захоплююсь футболом. Дуже подобаються мотоцикли. Постійно шукаю пригод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11700" y="713375"/>
            <a:ext cx="5204400" cy="18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1"/>
                </a:solidFill>
              </a:rPr>
              <a:t>Руденко Євгеній </a:t>
            </a:r>
            <a:endParaRPr sz="24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Мене звать Женя живу в селі.Увлекаюсь технікой .Поступив в Фаховий коледж інженарії та дизайну і непошкодував .Ну всьо)))</a:t>
            </a:r>
            <a:endParaRPr sz="18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375" y="1017800"/>
            <a:ext cx="2874924" cy="287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l="15269" t="18853" r="15262" b="11677"/>
          <a:stretch/>
        </p:blipFill>
        <p:spPr>
          <a:xfrm>
            <a:off x="152400" y="2421500"/>
            <a:ext cx="1927250" cy="25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2413526" y="3334900"/>
            <a:ext cx="35439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Гулицький Роман 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Roboto"/>
                <a:ea typeface="Roboto"/>
                <a:cs typeface="Roboto"/>
                <a:sym typeface="Roboto"/>
              </a:rPr>
              <a:t>Активний, добрий, гарний хлопець. Великий юморист , що має артистичний талант. Також живе у селі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793617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Спеціальний гість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Чубенко Артем 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804500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Мені подобається читати, грати в шахи, дтвитися фільми, кататися на велосипеді та просто гуляти по місту. Регулярно займаюсь спортом</a:t>
            </a:r>
            <a:endParaRPr sz="2000"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l="7709" t="23815" r="16105"/>
          <a:stretch/>
        </p:blipFill>
        <p:spPr>
          <a:xfrm>
            <a:off x="5346674" y="793624"/>
            <a:ext cx="2943240" cy="391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Композитори 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2203625" y="3705675"/>
            <a:ext cx="4100400" cy="12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Кирило. Вмію грати на трубі  та гітарі. Добре катаюся на велосипеді </a:t>
            </a:r>
            <a:endParaRPr sz="2000"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l="10528" t="21319" r="18287" b="7495"/>
          <a:stretch/>
        </p:blipFill>
        <p:spPr>
          <a:xfrm>
            <a:off x="311703" y="2038760"/>
            <a:ext cx="1651950" cy="293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2131200" y="3198315"/>
            <a:ext cx="54018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Шубенок Кирило</a:t>
            </a:r>
            <a:r>
              <a:rPr lang="ru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995" y="410000"/>
            <a:ext cx="2328562" cy="310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4110900" y="667016"/>
            <a:ext cx="3162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Антощюк Ілля 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2781909" y="1254375"/>
            <a:ext cx="4100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Вмію грати на гітарі. На регулярній основі займаюсь спортом і тому досяг значних успіхів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2488970" y="3187845"/>
            <a:ext cx="5530800" cy="3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Аксюта Тимофій, Дикий Данііл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2488972" y="3730800"/>
            <a:ext cx="5530800" cy="14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Два друга, що більшу частину часу проводять разом. Подобається гуляти, кататись на скейті, та грати у більярд </a:t>
            </a:r>
            <a:endParaRPr sz="2000"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25" y="1899663"/>
            <a:ext cx="2250751" cy="3001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948354" y="74624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За підтримки 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4113202" y="406956"/>
            <a:ext cx="7799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Ребрина Дмитро</a:t>
            </a:r>
            <a:r>
              <a:rPr lang="ru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6325" y="93075"/>
            <a:ext cx="1633449" cy="290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3733900" y="976350"/>
            <a:ext cx="3616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Подобається гуляти з друзями, грати у футбол та займатися плаванням Займаюсь спортом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Автор ідеї 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311700" y="1446713"/>
            <a:ext cx="91440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Коваленко Кирило </a:t>
            </a:r>
            <a:endParaRPr sz="25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242" y="1017800"/>
            <a:ext cx="2658307" cy="354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311700" y="2037125"/>
            <a:ext cx="5455500" cy="27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oboto"/>
                <a:ea typeface="Roboto"/>
                <a:cs typeface="Roboto"/>
                <a:sym typeface="Roboto"/>
              </a:rPr>
              <a:t>Я люблю займатися спортом і намагаюся якомога більше часу проводити на вулиці, іноді ходжу в спортивні секції, ще я люблю стежити за останніми новинами у світі спорту різних напрямків, а особливо мені подобається спостерігати за лижним і вело спортом; мене цікавлять різні моделі  автомобілів і як  вони влаштовані; з талантів можу виділити гарне вміння рибалити на вудці і розбиратися в невідомій мені техніці і як вона влаштована.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Також приймали участь 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2156643" y="3600602"/>
            <a:ext cx="3025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Картун Артем </a:t>
            </a:r>
            <a:endParaRPr sz="25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1977602" y="4170010"/>
            <a:ext cx="6043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"/>
                <a:ea typeface="Roboto"/>
                <a:cs typeface="Roboto"/>
                <a:sym typeface="Roboto"/>
              </a:rPr>
              <a:t>Мені подобається грати в комп'ютерні ігри,грати в шахи.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3035850" y="1017800"/>
            <a:ext cx="3266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Коцюба Анна </a:t>
            </a:r>
            <a:endParaRPr sz="25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361" y="188475"/>
            <a:ext cx="2009326" cy="325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2628000" y="1658950"/>
            <a:ext cx="35961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800">
                <a:latin typeface="Roboto"/>
                <a:ea typeface="Roboto"/>
                <a:cs typeface="Roboto"/>
                <a:sym typeface="Roboto"/>
              </a:rPr>
              <a:t>Мені 16 років. Я дуже люблю проводити вільний час на свіжому повітрі та обожнюю подорожувати. А ще я єдина дівчина у групі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875" y="2120744"/>
            <a:ext cx="1855726" cy="284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Экран (16:9)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Roboto</vt:lpstr>
      <vt:lpstr>Arial</vt:lpstr>
      <vt:lpstr>Geometric</vt:lpstr>
      <vt:lpstr>Студія ЕД-122 представляє</vt:lpstr>
      <vt:lpstr>У головних ролях Атеманчук Артем </vt:lpstr>
      <vt:lpstr>Презентация PowerPoint</vt:lpstr>
      <vt:lpstr>Презентация PowerPoint</vt:lpstr>
      <vt:lpstr>Спеціальний гість  Чубенко Артем </vt:lpstr>
      <vt:lpstr>Композитори </vt:lpstr>
      <vt:lpstr>Аксюта Тимофій, Дикий Данііл</vt:lpstr>
      <vt:lpstr>Автор ідеї </vt:lpstr>
      <vt:lpstr>Також приймали участь </vt:lpstr>
      <vt:lpstr>Ригель Станіслав </vt:lpstr>
      <vt:lpstr>Приймали участь, але вирішили залишитись за кадром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Студія ЕД-122 представляє</dc:title>
  <cp:lastModifiedBy>Future</cp:lastModifiedBy>
  <cp:revision>1</cp:revision>
  <dcterms:modified xsi:type="dcterms:W3CDTF">2022-11-18T09:51:14Z</dcterms:modified>
</cp:coreProperties>
</file>