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2" r:id="rId1"/>
  </p:sldMasterIdLst>
  <p:notesMasterIdLst>
    <p:notesMasterId r:id="rId12"/>
  </p:notesMasterIdLst>
  <p:sldIdLst>
    <p:sldId id="256" r:id="rId2"/>
    <p:sldId id="259" r:id="rId3"/>
    <p:sldId id="260" r:id="rId4"/>
    <p:sldId id="261" r:id="rId5"/>
    <p:sldId id="258" r:id="rId6"/>
    <p:sldId id="257" r:id="rId7"/>
    <p:sldId id="264" r:id="rId8"/>
    <p:sldId id="262"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22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9" autoAdjust="0"/>
    <p:restoredTop sz="94660"/>
  </p:normalViewPr>
  <p:slideViewPr>
    <p:cSldViewPr snapToGrid="0">
      <p:cViewPr varScale="1">
        <p:scale>
          <a:sx n="75" d="100"/>
          <a:sy n="75" d="100"/>
        </p:scale>
        <p:origin x="54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C6FBDB-CE52-4A3E-B415-0849E1C28641}" type="datetimeFigureOut">
              <a:rPr lang="ru-RU" smtClean="0"/>
              <a:t>17.11.2022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6C15F6-A877-4D47-8806-CC81EA505EC0}" type="slidenum">
              <a:rPr lang="ru-RU" smtClean="0"/>
              <a:t>‹#›</a:t>
            </a:fld>
            <a:endParaRPr lang="ru-RU"/>
          </a:p>
        </p:txBody>
      </p:sp>
    </p:spTree>
    <p:extLst>
      <p:ext uri="{BB962C8B-B14F-4D97-AF65-F5344CB8AC3E}">
        <p14:creationId xmlns:p14="http://schemas.microsoft.com/office/powerpoint/2010/main" val="3685896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76959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8CE3683-22D6-4DAC-9EBA-7235C1F927BF}"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3045962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CE3683-22D6-4DAC-9EBA-7235C1F927BF}"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1000074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CE3683-22D6-4DAC-9EBA-7235C1F927BF}"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5DF331-4354-45FF-9004-31F2A461E9F9}"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315534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CE3683-22D6-4DAC-9EBA-7235C1F927BF}"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4230913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CE3683-22D6-4DAC-9EBA-7235C1F927BF}"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5DF331-4354-45FF-9004-31F2A461E9F9}"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75547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CE3683-22D6-4DAC-9EBA-7235C1F927BF}"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3670544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8CE3683-22D6-4DAC-9EBA-7235C1F927BF}"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15177448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8CE3683-22D6-4DAC-9EBA-7235C1F927BF}"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2549572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8CE3683-22D6-4DAC-9EBA-7235C1F927BF}"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370219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CE3683-22D6-4DAC-9EBA-7235C1F927BF}" type="datetimeFigureOut">
              <a:rPr lang="ru-RU" smtClean="0"/>
              <a:t>17.11.2022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34339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8CE3683-22D6-4DAC-9EBA-7235C1F927BF}" type="datetimeFigureOut">
              <a:rPr lang="ru-RU" smtClean="0"/>
              <a:t>17.11.2022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300052658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8CE3683-22D6-4DAC-9EBA-7235C1F927BF}" type="datetimeFigureOut">
              <a:rPr lang="ru-RU" smtClean="0"/>
              <a:t>17.11.2022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338524800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8CE3683-22D6-4DAC-9EBA-7235C1F927BF}" type="datetimeFigureOut">
              <a:rPr lang="ru-RU" smtClean="0"/>
              <a:t>17.11.2022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224511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CE3683-22D6-4DAC-9EBA-7235C1F927BF}" type="datetimeFigureOut">
              <a:rPr lang="ru-RU" smtClean="0"/>
              <a:t>17.11.2022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310192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A8CE3683-22D6-4DAC-9EBA-7235C1F927BF}" type="datetimeFigureOut">
              <a:rPr lang="ru-RU" smtClean="0"/>
              <a:t>17.11.2022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319532559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8CE3683-22D6-4DAC-9EBA-7235C1F927BF}" type="datetimeFigureOut">
              <a:rPr lang="ru-RU" smtClean="0"/>
              <a:t>17.11.2022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05DF331-4354-45FF-9004-31F2A461E9F9}" type="slidenum">
              <a:rPr lang="ru-RU" smtClean="0"/>
              <a:t>‹#›</a:t>
            </a:fld>
            <a:endParaRPr lang="ru-RU"/>
          </a:p>
        </p:txBody>
      </p:sp>
    </p:spTree>
    <p:extLst>
      <p:ext uri="{BB962C8B-B14F-4D97-AF65-F5344CB8AC3E}">
        <p14:creationId xmlns:p14="http://schemas.microsoft.com/office/powerpoint/2010/main" val="1703274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8CE3683-22D6-4DAC-9EBA-7235C1F927BF}" type="datetimeFigureOut">
              <a:rPr lang="ru-RU" smtClean="0"/>
              <a:t>17.11.2022</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05DF331-4354-45FF-9004-31F2A461E9F9}" type="slidenum">
              <a:rPr lang="ru-RU" smtClean="0"/>
              <a:t>‹#›</a:t>
            </a:fld>
            <a:endParaRPr lang="ru-RU"/>
          </a:p>
        </p:txBody>
      </p:sp>
    </p:spTree>
    <p:extLst>
      <p:ext uri="{BB962C8B-B14F-4D97-AF65-F5344CB8AC3E}">
        <p14:creationId xmlns:p14="http://schemas.microsoft.com/office/powerpoint/2010/main" val="598348023"/>
      </p:ext>
    </p:extLst>
  </p:cSld>
  <p:clrMap bg1="lt1" tx1="dk1" bg2="lt2" tx2="dk2" accent1="accent1" accent2="accent2" accent3="accent3" accent4="accent4" accent5="accent5" accent6="accent6" hlink="hlink" folHlink="folHlink"/>
  <p:sldLayoutIdLst>
    <p:sldLayoutId id="2147483903" r:id="rId1"/>
    <p:sldLayoutId id="2147483904" r:id="rId2"/>
    <p:sldLayoutId id="2147483905" r:id="rId3"/>
    <p:sldLayoutId id="2147483906" r:id="rId4"/>
    <p:sldLayoutId id="2147483907" r:id="rId5"/>
    <p:sldLayoutId id="2147483908" r:id="rId6"/>
    <p:sldLayoutId id="2147483909" r:id="rId7"/>
    <p:sldLayoutId id="2147483910" r:id="rId8"/>
    <p:sldLayoutId id="2147483911" r:id="rId9"/>
    <p:sldLayoutId id="2147483912" r:id="rId10"/>
    <p:sldLayoutId id="2147483913" r:id="rId11"/>
    <p:sldLayoutId id="2147483914" r:id="rId12"/>
    <p:sldLayoutId id="2147483915" r:id="rId13"/>
    <p:sldLayoutId id="2147483916" r:id="rId14"/>
    <p:sldLayoutId id="2147483917" r:id="rId15"/>
    <p:sldLayoutId id="214748391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92075"/>
            <a:ext cx="10071100" cy="1735137"/>
          </a:xfrm>
        </p:spPr>
        <p:txBody>
          <a:bodyPr>
            <a:normAutofit/>
          </a:bodyPr>
          <a:lstStyle/>
          <a:p>
            <a:r>
              <a:rPr lang="ru-RU" sz="4400" dirty="0" err="1" smtClean="0"/>
              <a:t>Презентація</a:t>
            </a:r>
            <a:r>
              <a:rPr lang="ru-RU" sz="4400" dirty="0" smtClean="0"/>
              <a:t> на тему: «Як </a:t>
            </a:r>
            <a:r>
              <a:rPr lang="ru-RU" sz="4400" dirty="0" err="1" smtClean="0"/>
              <a:t>святкують</a:t>
            </a:r>
            <a:r>
              <a:rPr lang="ru-RU" sz="4400" dirty="0" smtClean="0"/>
              <a:t> день студента у </a:t>
            </a:r>
            <a:r>
              <a:rPr lang="ru-RU" sz="4400" dirty="0" err="1" smtClean="0"/>
              <a:t>різних</a:t>
            </a:r>
            <a:r>
              <a:rPr lang="ru-RU" sz="4400" dirty="0" smtClean="0"/>
              <a:t> </a:t>
            </a:r>
            <a:r>
              <a:rPr lang="ru-RU" sz="4400" dirty="0" err="1" smtClean="0"/>
              <a:t>країнах</a:t>
            </a:r>
            <a:r>
              <a:rPr lang="ru-RU" sz="4400" dirty="0" smtClean="0"/>
              <a:t> </a:t>
            </a:r>
            <a:r>
              <a:rPr lang="ru-RU" sz="4400" dirty="0" err="1" smtClean="0"/>
              <a:t>світу</a:t>
            </a:r>
            <a:r>
              <a:rPr lang="ru-RU" dirty="0" smtClean="0"/>
              <a:t>»</a:t>
            </a:r>
            <a:endParaRPr lang="ru-RU" dirty="0"/>
          </a:p>
        </p:txBody>
      </p:sp>
      <p:sp>
        <p:nvSpPr>
          <p:cNvPr id="3" name="Подзаголовок 2"/>
          <p:cNvSpPr>
            <a:spLocks noGrp="1"/>
          </p:cNvSpPr>
          <p:nvPr>
            <p:ph type="subTitle" idx="1"/>
          </p:nvPr>
        </p:nvSpPr>
        <p:spPr>
          <a:xfrm>
            <a:off x="533400" y="2006600"/>
            <a:ext cx="11220450" cy="4851400"/>
          </a:xfrm>
        </p:spPr>
        <p:txBody>
          <a:bodyPr>
            <a:normAutofit/>
          </a:bodyPr>
          <a:lstStyle/>
          <a:p>
            <a:pPr algn="l"/>
            <a:r>
              <a:rPr lang="ru-RU" b="1" u="sng" dirty="0" err="1" smtClean="0">
                <a:solidFill>
                  <a:schemeClr val="accent1">
                    <a:lumMod val="75000"/>
                  </a:schemeClr>
                </a:solidFill>
              </a:rPr>
              <a:t>Студе́нт</a:t>
            </a:r>
            <a:r>
              <a:rPr lang="ru-RU" b="1" u="sng" dirty="0" smtClean="0">
                <a:solidFill>
                  <a:schemeClr val="tx1">
                    <a:lumMod val="95000"/>
                    <a:lumOff val="5000"/>
                  </a:schemeClr>
                </a:solidFill>
              </a:rPr>
              <a:t> </a:t>
            </a:r>
            <a:r>
              <a:rPr lang="ru-RU" b="1" dirty="0" smtClean="0">
                <a:solidFill>
                  <a:schemeClr val="tx1">
                    <a:lumMod val="95000"/>
                    <a:lumOff val="5000"/>
                  </a:schemeClr>
                </a:solidFill>
              </a:rPr>
              <a:t>– </a:t>
            </a:r>
            <a:r>
              <a:rPr lang="ru-RU" b="1" dirty="0" err="1" smtClean="0">
                <a:solidFill>
                  <a:schemeClr val="tx1">
                    <a:lumMod val="95000"/>
                    <a:lumOff val="5000"/>
                  </a:schemeClr>
                </a:solidFill>
                <a:latin typeface="Arial" panose="020B0604020202020204" pitchFamily="34" charset="0"/>
                <a:cs typeface="Arial" panose="020B0604020202020204" pitchFamily="34" charset="0"/>
              </a:rPr>
              <a:t>це</a:t>
            </a:r>
            <a:r>
              <a:rPr lang="uk-UA" dirty="0" smtClean="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учень</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вищого</a:t>
            </a:r>
            <a:r>
              <a:rPr lang="ru-RU" dirty="0">
                <a:solidFill>
                  <a:schemeClr val="tx1">
                    <a:lumMod val="95000"/>
                    <a:lumOff val="5000"/>
                  </a:schemeClr>
                </a:solidFill>
                <a:latin typeface="Arial" panose="020B0604020202020204" pitchFamily="34" charset="0"/>
                <a:cs typeface="Arial" panose="020B0604020202020204" pitchFamily="34" charset="0"/>
              </a:rPr>
              <a:t>, у </a:t>
            </a:r>
            <a:r>
              <a:rPr lang="ru-RU" dirty="0" err="1">
                <a:solidFill>
                  <a:schemeClr val="tx1">
                    <a:lumMod val="95000"/>
                    <a:lumOff val="5000"/>
                  </a:schemeClr>
                </a:solidFill>
                <a:latin typeface="Arial" panose="020B0604020202020204" pitchFamily="34" charset="0"/>
                <a:cs typeface="Arial" panose="020B0604020202020204" pitchFamily="34" charset="0"/>
              </a:rPr>
              <a:t>деяких</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країнах</a:t>
            </a:r>
            <a:r>
              <a:rPr lang="ru-RU" dirty="0">
                <a:solidFill>
                  <a:schemeClr val="tx1">
                    <a:lumMod val="95000"/>
                    <a:lumOff val="5000"/>
                  </a:schemeClr>
                </a:solidFill>
                <a:latin typeface="Arial" panose="020B0604020202020204" pitchFamily="34" charset="0"/>
                <a:cs typeface="Arial" panose="020B0604020202020204" pitchFamily="34" charset="0"/>
              </a:rPr>
              <a:t> і </a:t>
            </a:r>
            <a:r>
              <a:rPr lang="ru-RU" dirty="0" err="1">
                <a:solidFill>
                  <a:schemeClr val="tx1">
                    <a:lumMod val="95000"/>
                    <a:lumOff val="5000"/>
                  </a:schemeClr>
                </a:solidFill>
                <a:latin typeface="Arial" panose="020B0604020202020204" pitchFamily="34" charset="0"/>
                <a:cs typeface="Arial" panose="020B0604020202020204" pitchFamily="34" charset="0"/>
              </a:rPr>
              <a:t>середнього</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smtClean="0">
                <a:solidFill>
                  <a:schemeClr val="tx1">
                    <a:lumMod val="95000"/>
                    <a:lumOff val="5000"/>
                  </a:schemeClr>
                </a:solidFill>
                <a:latin typeface="Arial" panose="020B0604020202020204" pitchFamily="34" charset="0"/>
                <a:cs typeface="Arial" panose="020B0604020202020204" pitchFamily="34" charset="0"/>
              </a:rPr>
              <a:t>навчального</a:t>
            </a:r>
            <a:r>
              <a:rPr lang="ru-RU" dirty="0" smtClean="0">
                <a:solidFill>
                  <a:schemeClr val="tx1">
                    <a:lumMod val="95000"/>
                    <a:lumOff val="5000"/>
                  </a:schemeClr>
                </a:solidFill>
                <a:latin typeface="Arial" panose="020B0604020202020204" pitchFamily="34" charset="0"/>
                <a:cs typeface="Arial" panose="020B0604020202020204" pitchFamily="34" charset="0"/>
              </a:rPr>
              <a:t> закладу</a:t>
            </a:r>
            <a:r>
              <a:rPr lang="ru-RU" dirty="0" smtClean="0">
                <a:solidFill>
                  <a:schemeClr val="tx1">
                    <a:lumMod val="95000"/>
                    <a:lumOff val="5000"/>
                  </a:schemeClr>
                </a:solidFill>
              </a:rPr>
              <a:t>.</a:t>
            </a:r>
            <a:endParaRPr lang="uk-UA" dirty="0" smtClean="0">
              <a:solidFill>
                <a:schemeClr val="tx1">
                  <a:lumMod val="95000"/>
                  <a:lumOff val="5000"/>
                </a:schemeClr>
              </a:solidFill>
            </a:endParaRPr>
          </a:p>
          <a:p>
            <a:pPr algn="l"/>
            <a:r>
              <a:rPr lang="ru-RU" b="1" dirty="0" smtClean="0">
                <a:solidFill>
                  <a:schemeClr val="accent1">
                    <a:lumMod val="75000"/>
                  </a:schemeClr>
                </a:solidFill>
              </a:rPr>
              <a:t>В </a:t>
            </a:r>
            <a:r>
              <a:rPr lang="ru-RU" b="1" dirty="0" err="1" smtClean="0">
                <a:solidFill>
                  <a:schemeClr val="accent1">
                    <a:lumMod val="75000"/>
                  </a:schemeClr>
                </a:solidFill>
              </a:rPr>
              <a:t>Україні</a:t>
            </a:r>
            <a:r>
              <a:rPr lang="ru-RU" b="1" dirty="0">
                <a:solidFill>
                  <a:schemeClr val="accent1">
                    <a:lumMod val="75000"/>
                  </a:schemeClr>
                </a:solidFill>
              </a:rPr>
              <a:t> студент </a:t>
            </a:r>
            <a:r>
              <a:rPr lang="ru-RU" dirty="0" smtClean="0">
                <a:solidFill>
                  <a:schemeClr val="tx1">
                    <a:lumMod val="95000"/>
                    <a:lumOff val="5000"/>
                  </a:schemeClr>
                </a:solidFill>
              </a:rPr>
              <a:t>- </a:t>
            </a:r>
            <a:r>
              <a:rPr lang="ru-RU" dirty="0" err="1" smtClean="0">
                <a:solidFill>
                  <a:schemeClr val="tx1">
                    <a:lumMod val="95000"/>
                    <a:lumOff val="5000"/>
                  </a:schemeClr>
                </a:solidFill>
                <a:latin typeface="Arial" panose="020B0604020202020204" pitchFamily="34" charset="0"/>
                <a:cs typeface="Arial" panose="020B0604020202020204" pitchFamily="34" charset="0"/>
              </a:rPr>
              <a:t>це</a:t>
            </a:r>
            <a:r>
              <a:rPr lang="ru-RU" dirty="0" smtClean="0">
                <a:solidFill>
                  <a:schemeClr val="tx1">
                    <a:lumMod val="95000"/>
                    <a:lumOff val="5000"/>
                  </a:schemeClr>
                </a:solidFill>
                <a:latin typeface="Arial" panose="020B0604020202020204" pitchFamily="34" charset="0"/>
                <a:cs typeface="Arial" panose="020B0604020202020204" pitchFamily="34" charset="0"/>
              </a:rPr>
              <a:t> </a:t>
            </a:r>
            <a:r>
              <a:rPr lang="ru-RU" dirty="0">
                <a:solidFill>
                  <a:schemeClr val="tx1">
                    <a:lumMod val="95000"/>
                    <a:lumOff val="5000"/>
                  </a:schemeClr>
                </a:solidFill>
                <a:latin typeface="Arial" panose="020B0604020202020204" pitchFamily="34" charset="0"/>
                <a:cs typeface="Arial" panose="020B0604020202020204" pitchFamily="34" charset="0"/>
              </a:rPr>
              <a:t>особа, яка в </a:t>
            </a:r>
            <a:r>
              <a:rPr lang="ru-RU" dirty="0" err="1">
                <a:solidFill>
                  <a:schemeClr val="tx1">
                    <a:lumMod val="95000"/>
                    <a:lumOff val="5000"/>
                  </a:schemeClr>
                </a:solidFill>
                <a:latin typeface="Arial" panose="020B0604020202020204" pitchFamily="34" charset="0"/>
                <a:cs typeface="Arial" panose="020B0604020202020204" pitchFamily="34" charset="0"/>
              </a:rPr>
              <a:t>установленому</a:t>
            </a:r>
            <a:r>
              <a:rPr lang="ru-RU" dirty="0">
                <a:solidFill>
                  <a:schemeClr val="tx1">
                    <a:lumMod val="95000"/>
                    <a:lumOff val="5000"/>
                  </a:schemeClr>
                </a:solidFill>
                <a:latin typeface="Arial" panose="020B0604020202020204" pitchFamily="34" charset="0"/>
                <a:cs typeface="Arial" panose="020B0604020202020204" pitchFamily="34" charset="0"/>
              </a:rPr>
              <a:t> порядку </a:t>
            </a:r>
            <a:r>
              <a:rPr lang="ru-RU" dirty="0" err="1">
                <a:solidFill>
                  <a:schemeClr val="tx1">
                    <a:lumMod val="95000"/>
                    <a:lumOff val="5000"/>
                  </a:schemeClr>
                </a:solidFill>
                <a:latin typeface="Arial" panose="020B0604020202020204" pitchFamily="34" charset="0"/>
                <a:cs typeface="Arial" panose="020B0604020202020204" pitchFamily="34" charset="0"/>
              </a:rPr>
              <a:t>зарахована</a:t>
            </a:r>
            <a:r>
              <a:rPr lang="ru-RU" dirty="0">
                <a:solidFill>
                  <a:schemeClr val="tx1">
                    <a:lumMod val="95000"/>
                    <a:lumOff val="5000"/>
                  </a:schemeClr>
                </a:solidFill>
                <a:latin typeface="Arial" panose="020B0604020202020204" pitchFamily="34" charset="0"/>
                <a:cs typeface="Arial" panose="020B0604020202020204" pitchFamily="34" charset="0"/>
              </a:rPr>
              <a:t> до </a:t>
            </a:r>
            <a:r>
              <a:rPr lang="ru-RU" dirty="0" err="1" smtClean="0">
                <a:solidFill>
                  <a:schemeClr val="tx1">
                    <a:lumMod val="95000"/>
                    <a:lumOff val="5000"/>
                  </a:schemeClr>
                </a:solidFill>
                <a:latin typeface="Arial" panose="020B0604020202020204" pitchFamily="34" charset="0"/>
                <a:cs typeface="Arial" panose="020B0604020202020204" pitchFamily="34" charset="0"/>
              </a:rPr>
              <a:t>вищого</a:t>
            </a:r>
            <a:r>
              <a:rPr lang="ru-RU" dirty="0" smtClean="0">
                <a:solidFill>
                  <a:schemeClr val="tx1">
                    <a:lumMod val="95000"/>
                    <a:lumOff val="5000"/>
                  </a:schemeClr>
                </a:solidFill>
                <a:latin typeface="Arial" panose="020B0604020202020204" pitchFamily="34" charset="0"/>
                <a:cs typeface="Arial" panose="020B0604020202020204" pitchFamily="34" charset="0"/>
              </a:rPr>
              <a:t> </a:t>
            </a:r>
            <a:r>
              <a:rPr lang="ru-RU" dirty="0" err="1" smtClean="0">
                <a:solidFill>
                  <a:schemeClr val="tx1">
                    <a:lumMod val="95000"/>
                    <a:lumOff val="5000"/>
                  </a:schemeClr>
                </a:solidFill>
                <a:latin typeface="Arial" panose="020B0604020202020204" pitchFamily="34" charset="0"/>
                <a:cs typeface="Arial" panose="020B0604020202020204" pitchFamily="34" charset="0"/>
              </a:rPr>
              <a:t>навчального</a:t>
            </a:r>
            <a:r>
              <a:rPr lang="ru-RU" dirty="0" smtClean="0">
                <a:solidFill>
                  <a:schemeClr val="tx1">
                    <a:lumMod val="95000"/>
                    <a:lumOff val="5000"/>
                  </a:schemeClr>
                </a:solidFill>
                <a:latin typeface="Arial" panose="020B0604020202020204" pitchFamily="34" charset="0"/>
                <a:cs typeface="Arial" panose="020B0604020202020204" pitchFamily="34" charset="0"/>
              </a:rPr>
              <a:t> </a:t>
            </a:r>
            <a:r>
              <a:rPr lang="ru-RU" dirty="0" err="1" smtClean="0">
                <a:solidFill>
                  <a:schemeClr val="tx1">
                    <a:lumMod val="95000"/>
                    <a:lumOff val="5000"/>
                  </a:schemeClr>
                </a:solidFill>
                <a:latin typeface="Arial" panose="020B0604020202020204" pitchFamily="34" charset="0"/>
                <a:cs typeface="Arial" panose="020B0604020202020204" pitchFamily="34" charset="0"/>
              </a:rPr>
              <a:t>заклвду</a:t>
            </a:r>
            <a:r>
              <a:rPr lang="ru-RU" dirty="0">
                <a:solidFill>
                  <a:schemeClr val="tx1">
                    <a:lumMod val="95000"/>
                    <a:lumOff val="5000"/>
                  </a:schemeClr>
                </a:solidFill>
                <a:latin typeface="Arial" panose="020B0604020202020204" pitchFamily="34" charset="0"/>
                <a:cs typeface="Arial" panose="020B0604020202020204" pitchFamily="34" charset="0"/>
              </a:rPr>
              <a:t> та </a:t>
            </a:r>
            <a:r>
              <a:rPr lang="ru-RU" dirty="0" err="1">
                <a:solidFill>
                  <a:schemeClr val="tx1">
                    <a:lumMod val="95000"/>
                    <a:lumOff val="5000"/>
                  </a:schemeClr>
                </a:solidFill>
                <a:latin typeface="Arial" panose="020B0604020202020204" pitchFamily="34" charset="0"/>
                <a:cs typeface="Arial" panose="020B0604020202020204" pitchFamily="34" charset="0"/>
              </a:rPr>
              <a:t>навчається</a:t>
            </a:r>
            <a:r>
              <a:rPr lang="ru-RU" dirty="0">
                <a:solidFill>
                  <a:schemeClr val="tx1">
                    <a:lumMod val="95000"/>
                    <a:lumOff val="5000"/>
                  </a:schemeClr>
                </a:solidFill>
                <a:latin typeface="Arial" panose="020B0604020202020204" pitchFamily="34" charset="0"/>
                <a:cs typeface="Arial" panose="020B0604020202020204" pitchFamily="34" charset="0"/>
              </a:rPr>
              <a:t> за денною (очною), </a:t>
            </a:r>
            <a:r>
              <a:rPr lang="ru-RU" dirty="0" err="1">
                <a:solidFill>
                  <a:schemeClr val="tx1">
                    <a:lumMod val="95000"/>
                    <a:lumOff val="5000"/>
                  </a:schemeClr>
                </a:solidFill>
                <a:latin typeface="Arial" panose="020B0604020202020204" pitchFamily="34" charset="0"/>
                <a:cs typeface="Arial" panose="020B0604020202020204" pitchFamily="34" charset="0"/>
              </a:rPr>
              <a:t>вечірньою</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або</a:t>
            </a:r>
            <a:r>
              <a:rPr lang="ru-RU" dirty="0">
                <a:solidFill>
                  <a:schemeClr val="tx1">
                    <a:lumMod val="95000"/>
                    <a:lumOff val="5000"/>
                  </a:schemeClr>
                </a:solidFill>
                <a:latin typeface="Arial" panose="020B0604020202020204" pitchFamily="34" charset="0"/>
                <a:cs typeface="Arial" panose="020B0604020202020204" pitchFamily="34" charset="0"/>
              </a:rPr>
              <a:t> заочною, </a:t>
            </a:r>
            <a:r>
              <a:rPr lang="ru-RU" dirty="0" err="1">
                <a:solidFill>
                  <a:schemeClr val="tx1">
                    <a:lumMod val="95000"/>
                    <a:lumOff val="5000"/>
                  </a:schemeClr>
                </a:solidFill>
                <a:latin typeface="Arial" panose="020B0604020202020204" pitchFamily="34" charset="0"/>
                <a:cs typeface="Arial" panose="020B0604020202020204" pitchFamily="34" charset="0"/>
              </a:rPr>
              <a:t>дистанційною</a:t>
            </a:r>
            <a:r>
              <a:rPr lang="ru-RU" dirty="0">
                <a:solidFill>
                  <a:schemeClr val="tx1">
                    <a:lumMod val="95000"/>
                    <a:lumOff val="5000"/>
                  </a:schemeClr>
                </a:solidFill>
                <a:latin typeface="Arial" panose="020B0604020202020204" pitchFamily="34" charset="0"/>
                <a:cs typeface="Arial" panose="020B0604020202020204" pitchFamily="34" charset="0"/>
              </a:rPr>
              <a:t> формами </a:t>
            </a:r>
            <a:r>
              <a:rPr lang="ru-RU" dirty="0" err="1">
                <a:solidFill>
                  <a:schemeClr val="tx1">
                    <a:lumMod val="95000"/>
                    <a:lumOff val="5000"/>
                  </a:schemeClr>
                </a:solidFill>
                <a:latin typeface="Arial" panose="020B0604020202020204" pitchFamily="34" charset="0"/>
                <a:cs typeface="Arial" panose="020B0604020202020204" pitchFamily="34" charset="0"/>
              </a:rPr>
              <a:t>навчання</a:t>
            </a:r>
            <a:r>
              <a:rPr lang="ru-RU" dirty="0">
                <a:solidFill>
                  <a:schemeClr val="tx1">
                    <a:lumMod val="95000"/>
                    <a:lumOff val="5000"/>
                  </a:schemeClr>
                </a:solidFill>
                <a:latin typeface="Arial" panose="020B0604020202020204" pitchFamily="34" charset="0"/>
                <a:cs typeface="Arial" panose="020B0604020202020204" pitchFamily="34" charset="0"/>
              </a:rPr>
              <a:t> з метою </a:t>
            </a:r>
            <a:r>
              <a:rPr lang="ru-RU" dirty="0" err="1">
                <a:solidFill>
                  <a:schemeClr val="tx1">
                    <a:lumMod val="95000"/>
                    <a:lumOff val="5000"/>
                  </a:schemeClr>
                </a:solidFill>
                <a:latin typeface="Arial" panose="020B0604020202020204" pitchFamily="34" charset="0"/>
                <a:cs typeface="Arial" panose="020B0604020202020204" pitchFamily="34" charset="0"/>
              </a:rPr>
              <a:t>здобуття</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певних</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освітнього</a:t>
            </a:r>
            <a:r>
              <a:rPr lang="ru-RU" dirty="0">
                <a:solidFill>
                  <a:schemeClr val="tx1">
                    <a:lumMod val="95000"/>
                    <a:lumOff val="5000"/>
                  </a:schemeClr>
                </a:solidFill>
                <a:latin typeface="Arial" panose="020B0604020202020204" pitchFamily="34" charset="0"/>
                <a:cs typeface="Arial" panose="020B0604020202020204" pitchFamily="34" charset="0"/>
              </a:rPr>
              <a:t> й </a:t>
            </a:r>
            <a:r>
              <a:rPr lang="ru-RU" dirty="0" err="1" smtClean="0">
                <a:solidFill>
                  <a:schemeClr val="tx1">
                    <a:lumMod val="95000"/>
                    <a:lumOff val="5000"/>
                  </a:schemeClr>
                </a:solidFill>
                <a:latin typeface="Arial" panose="020B0604020202020204" pitchFamily="34" charset="0"/>
                <a:cs typeface="Arial" panose="020B0604020202020204" pitchFamily="34" charset="0"/>
              </a:rPr>
              <a:t>освітньо-кваліфікаційного</a:t>
            </a:r>
            <a:r>
              <a:rPr lang="ru-RU" dirty="0" smtClean="0">
                <a:solidFill>
                  <a:schemeClr val="tx1">
                    <a:lumMod val="95000"/>
                    <a:lumOff val="5000"/>
                  </a:schemeClr>
                </a:solidFill>
                <a:latin typeface="Arial" panose="020B0604020202020204" pitchFamily="34" charset="0"/>
                <a:cs typeface="Arial" panose="020B0604020202020204" pitchFamily="34" charset="0"/>
              </a:rPr>
              <a:t> </a:t>
            </a:r>
            <a:r>
              <a:rPr lang="ru-RU" dirty="0" err="1" smtClean="0">
                <a:solidFill>
                  <a:schemeClr val="tx1">
                    <a:lumMod val="95000"/>
                    <a:lumOff val="5000"/>
                  </a:schemeClr>
                </a:solidFill>
                <a:latin typeface="Arial" panose="020B0604020202020204" pitchFamily="34" charset="0"/>
                <a:cs typeface="Arial" panose="020B0604020202020204" pitchFamily="34" charset="0"/>
              </a:rPr>
              <a:t>рівнів</a:t>
            </a:r>
            <a:r>
              <a:rPr lang="ru-RU" dirty="0" smtClean="0">
                <a:solidFill>
                  <a:schemeClr val="tx1">
                    <a:lumMod val="95000"/>
                    <a:lumOff val="5000"/>
                  </a:schemeClr>
                </a:solidFill>
              </a:rPr>
              <a:t>.</a:t>
            </a:r>
          </a:p>
        </p:txBody>
      </p:sp>
      <p:sp>
        <p:nvSpPr>
          <p:cNvPr id="4" name="Прямоугольник 3"/>
          <p:cNvSpPr/>
          <p:nvPr/>
        </p:nvSpPr>
        <p:spPr>
          <a:xfrm>
            <a:off x="654050" y="2727742"/>
            <a:ext cx="11099800" cy="400110"/>
          </a:xfrm>
          <a:prstGeom prst="rect">
            <a:avLst/>
          </a:prstGeom>
        </p:spPr>
        <p:txBody>
          <a:bodyPr wrap="square">
            <a:spAutoFit/>
          </a:bodyPr>
          <a:lstStyle/>
          <a:p>
            <a:endParaRPr lang="ru-RU" sz="2000" dirty="0">
              <a:solidFill>
                <a:schemeClr val="bg2">
                  <a:lumMod val="50000"/>
                </a:schemeClr>
              </a:solidFill>
            </a:endParaRPr>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3582987"/>
            <a:ext cx="6191250" cy="3095625"/>
          </a:xfrm>
          <a:prstGeom prst="rect">
            <a:avLst/>
          </a:prstGeom>
        </p:spPr>
      </p:pic>
    </p:spTree>
    <p:extLst>
      <p:ext uri="{BB962C8B-B14F-4D97-AF65-F5344CB8AC3E}">
        <p14:creationId xmlns:p14="http://schemas.microsoft.com/office/powerpoint/2010/main" val="3292411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01699" y="1591734"/>
            <a:ext cx="5641803" cy="1646302"/>
          </a:xfrm>
        </p:spPr>
        <p:txBody>
          <a:bodyPr/>
          <a:lstStyle/>
          <a:p>
            <a:r>
              <a:rPr lang="uk-UA" dirty="0" smtClean="0"/>
              <a:t>ГРУПА ГДД-122К</a:t>
            </a:r>
            <a:endParaRPr lang="ru-RU" dirty="0"/>
          </a:p>
        </p:txBody>
      </p:sp>
      <p:sp>
        <p:nvSpPr>
          <p:cNvPr id="3" name="Подзаголовок 2"/>
          <p:cNvSpPr>
            <a:spLocks noGrp="1"/>
          </p:cNvSpPr>
          <p:nvPr>
            <p:ph type="subTitle" idx="1"/>
          </p:nvPr>
        </p:nvSpPr>
        <p:spPr>
          <a:xfrm>
            <a:off x="292100" y="4050833"/>
            <a:ext cx="9740899" cy="1096899"/>
          </a:xfrm>
        </p:spPr>
        <p:txBody>
          <a:bodyPr/>
          <a:lstStyle/>
          <a:p>
            <a:pPr algn="l"/>
            <a:r>
              <a:rPr lang="uk-UA" dirty="0" smtClean="0"/>
              <a:t>Презентацію робила: </a:t>
            </a:r>
            <a:r>
              <a:rPr lang="uk-UA" dirty="0" err="1" smtClean="0"/>
              <a:t>Пастушенко</a:t>
            </a:r>
            <a:r>
              <a:rPr lang="uk-UA" dirty="0" smtClean="0"/>
              <a:t> Вероніка</a:t>
            </a:r>
          </a:p>
          <a:p>
            <a:pPr algn="l"/>
            <a:r>
              <a:rPr lang="uk-UA" dirty="0" smtClean="0"/>
              <a:t>Інформацію збирали: Шевченко Софія, Савенко Кіра, </a:t>
            </a:r>
            <a:r>
              <a:rPr lang="uk-UA" dirty="0" err="1" smtClean="0"/>
              <a:t>Шарпата</a:t>
            </a:r>
            <a:r>
              <a:rPr lang="uk-UA" dirty="0" smtClean="0"/>
              <a:t> </a:t>
            </a:r>
            <a:r>
              <a:rPr lang="uk-UA" dirty="0" err="1" smtClean="0"/>
              <a:t>Дарнина</a:t>
            </a:r>
            <a:r>
              <a:rPr lang="uk-UA" dirty="0" smtClean="0"/>
              <a:t> </a:t>
            </a:r>
            <a:endParaRPr lang="ru-RU" dirty="0"/>
          </a:p>
        </p:txBody>
      </p:sp>
    </p:spTree>
    <p:extLst>
      <p:ext uri="{BB962C8B-B14F-4D97-AF65-F5344CB8AC3E}">
        <p14:creationId xmlns:p14="http://schemas.microsoft.com/office/powerpoint/2010/main" val="4920699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7800" y="177800"/>
            <a:ext cx="9461500" cy="863600"/>
          </a:xfrm>
        </p:spPr>
        <p:txBody>
          <a:bodyPr>
            <a:normAutofit fontScale="90000"/>
          </a:bodyPr>
          <a:lstStyle/>
          <a:p>
            <a:r>
              <a:rPr lang="uk-UA" dirty="0"/>
              <a:t>Я</a:t>
            </a:r>
            <a:r>
              <a:rPr lang="uk-UA" dirty="0" smtClean="0"/>
              <a:t>к відзначають день студента </a:t>
            </a:r>
            <a:endParaRPr lang="ru-RU" dirty="0"/>
          </a:p>
        </p:txBody>
      </p:sp>
      <p:sp>
        <p:nvSpPr>
          <p:cNvPr id="3" name="Подзаголовок 2"/>
          <p:cNvSpPr>
            <a:spLocks noGrp="1"/>
          </p:cNvSpPr>
          <p:nvPr>
            <p:ph type="subTitle" idx="1"/>
          </p:nvPr>
        </p:nvSpPr>
        <p:spPr>
          <a:xfrm>
            <a:off x="482600" y="1524000"/>
            <a:ext cx="11252200" cy="3238500"/>
          </a:xfrm>
        </p:spPr>
        <p:txBody>
          <a:bodyPr>
            <a:normAutofit/>
          </a:bodyPr>
          <a:lstStyle/>
          <a:p>
            <a:pPr algn="ctr"/>
            <a:r>
              <a:rPr lang="ru-RU" dirty="0" err="1" smtClean="0">
                <a:solidFill>
                  <a:schemeClr val="tx2">
                    <a:lumMod val="50000"/>
                  </a:schemeClr>
                </a:solidFill>
                <a:latin typeface="Arial" panose="020B0604020202020204" pitchFamily="34" charset="0"/>
                <a:cs typeface="Arial" panose="020B0604020202020204" pitchFamily="34" charset="0"/>
              </a:rPr>
              <a:t>Спочатку</a:t>
            </a:r>
            <a:r>
              <a:rPr lang="ru-RU" dirty="0" smtClean="0">
                <a:solidFill>
                  <a:schemeClr val="tx2">
                    <a:lumMod val="50000"/>
                  </a:schemeClr>
                </a:solidFill>
                <a:latin typeface="Arial" panose="020B0604020202020204" pitchFamily="34" charset="0"/>
                <a:cs typeface="Arial" panose="020B0604020202020204" pitchFamily="34" charset="0"/>
              </a:rPr>
              <a:t> </a:t>
            </a:r>
            <a:r>
              <a:rPr lang="ru-RU" dirty="0">
                <a:solidFill>
                  <a:schemeClr val="tx2">
                    <a:lumMod val="50000"/>
                  </a:schemeClr>
                </a:solidFill>
                <a:latin typeface="Arial" panose="020B0604020202020204" pitchFamily="34" charset="0"/>
                <a:cs typeface="Arial" panose="020B0604020202020204" pitchFamily="34" charset="0"/>
              </a:rPr>
              <a:t>День студента </a:t>
            </a:r>
            <a:r>
              <a:rPr lang="ru-RU" dirty="0" err="1">
                <a:solidFill>
                  <a:schemeClr val="tx2">
                    <a:lumMod val="50000"/>
                  </a:schemeClr>
                </a:solidFill>
                <a:latin typeface="Arial" panose="020B0604020202020204" pitchFamily="34" charset="0"/>
                <a:cs typeface="Arial" panose="020B0604020202020204" pitchFamily="34" charset="0"/>
              </a:rPr>
              <a:t>відзначали</a:t>
            </a:r>
            <a:r>
              <a:rPr lang="ru-RU" dirty="0">
                <a:solidFill>
                  <a:schemeClr val="tx2">
                    <a:lumMod val="50000"/>
                  </a:schemeClr>
                </a:solidFill>
                <a:latin typeface="Arial" panose="020B0604020202020204" pitchFamily="34" charset="0"/>
                <a:cs typeface="Arial" panose="020B0604020202020204" pitchFamily="34" charset="0"/>
              </a:rPr>
              <a:t> як день </a:t>
            </a:r>
            <a:r>
              <a:rPr lang="ru-RU" dirty="0" err="1">
                <a:solidFill>
                  <a:schemeClr val="tx2">
                    <a:lumMod val="50000"/>
                  </a:schemeClr>
                </a:solidFill>
                <a:latin typeface="Arial" panose="020B0604020202020204" pitchFamily="34" charset="0"/>
                <a:cs typeface="Arial" panose="020B0604020202020204" pitchFamily="34" charset="0"/>
              </a:rPr>
              <a:t>студентської</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солідарності</a:t>
            </a:r>
            <a:r>
              <a:rPr lang="ru-RU" dirty="0">
                <a:solidFill>
                  <a:schemeClr val="tx2">
                    <a:lumMod val="50000"/>
                  </a:schemeClr>
                </a:solidFill>
                <a:latin typeface="Arial" panose="020B0604020202020204" pitchFamily="34" charset="0"/>
                <a:cs typeface="Arial" panose="020B0604020202020204" pitchFamily="34" charset="0"/>
              </a:rPr>
              <a:t> та </a:t>
            </a:r>
            <a:r>
              <a:rPr lang="ru-RU" dirty="0" err="1">
                <a:solidFill>
                  <a:schemeClr val="tx2">
                    <a:lumMod val="50000"/>
                  </a:schemeClr>
                </a:solidFill>
                <a:latin typeface="Arial" panose="020B0604020202020204" pitchFamily="34" charset="0"/>
                <a:cs typeface="Arial" panose="020B0604020202020204" pitchFamily="34" charset="0"/>
              </a:rPr>
              <a:t>мультикультуралізму</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університетів</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Згодом</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він</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набув</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більш</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загального</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значення</a:t>
            </a:r>
            <a:r>
              <a:rPr lang="ru-RU" dirty="0">
                <a:solidFill>
                  <a:schemeClr val="tx2">
                    <a:lumMod val="50000"/>
                  </a:schemeClr>
                </a:solidFill>
                <a:latin typeface="Arial" panose="020B0604020202020204" pitchFamily="34" charset="0"/>
                <a:cs typeface="Arial" panose="020B0604020202020204" pitchFamily="34" charset="0"/>
              </a:rPr>
              <a:t>.</a:t>
            </a:r>
          </a:p>
          <a:p>
            <a:pPr algn="ctr"/>
            <a:r>
              <a:rPr lang="ru-RU" dirty="0" err="1">
                <a:solidFill>
                  <a:schemeClr val="tx2">
                    <a:lumMod val="50000"/>
                  </a:schemeClr>
                </a:solidFill>
                <a:latin typeface="Arial" panose="020B0604020202020204" pitchFamily="34" charset="0"/>
                <a:cs typeface="Arial" panose="020B0604020202020204" pitchFamily="34" charset="0"/>
              </a:rPr>
              <a:t>Наразі</a:t>
            </a:r>
            <a:r>
              <a:rPr lang="ru-RU" dirty="0">
                <a:solidFill>
                  <a:schemeClr val="tx2">
                    <a:lumMod val="50000"/>
                  </a:schemeClr>
                </a:solidFill>
                <a:latin typeface="Arial" panose="020B0604020202020204" pitchFamily="34" charset="0"/>
                <a:cs typeface="Arial" panose="020B0604020202020204" pitchFamily="34" charset="0"/>
              </a:rPr>
              <a:t> День студента в </a:t>
            </a:r>
            <a:r>
              <a:rPr lang="ru-RU" dirty="0" err="1">
                <a:solidFill>
                  <a:schemeClr val="tx2">
                    <a:lumMod val="50000"/>
                  </a:schemeClr>
                </a:solidFill>
                <a:latin typeface="Arial" panose="020B0604020202020204" pitchFamily="34" charset="0"/>
                <a:cs typeface="Arial" panose="020B0604020202020204" pitchFamily="34" charset="0"/>
              </a:rPr>
              <a:t>Україні</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вважається</a:t>
            </a:r>
            <a:r>
              <a:rPr lang="ru-RU" dirty="0">
                <a:solidFill>
                  <a:schemeClr val="tx2">
                    <a:lumMod val="50000"/>
                  </a:schemeClr>
                </a:solidFill>
                <a:latin typeface="Arial" panose="020B0604020202020204" pitchFamily="34" charset="0"/>
                <a:cs typeface="Arial" panose="020B0604020202020204" pitchFamily="34" charset="0"/>
              </a:rPr>
              <a:t> святом </a:t>
            </a:r>
            <a:r>
              <a:rPr lang="ru-RU" dirty="0" err="1">
                <a:solidFill>
                  <a:schemeClr val="tx2">
                    <a:lumMod val="50000"/>
                  </a:schemeClr>
                </a:solidFill>
                <a:latin typeface="Arial" panose="020B0604020202020204" pitchFamily="34" charset="0"/>
                <a:cs typeface="Arial" panose="020B0604020202020204" pitchFamily="34" charset="0"/>
              </a:rPr>
              <a:t>молодості</a:t>
            </a:r>
            <a:r>
              <a:rPr lang="ru-RU" dirty="0">
                <a:solidFill>
                  <a:schemeClr val="tx2">
                    <a:lumMod val="50000"/>
                  </a:schemeClr>
                </a:solidFill>
                <a:latin typeface="Arial" panose="020B0604020202020204" pitchFamily="34" charset="0"/>
                <a:cs typeface="Arial" panose="020B0604020202020204" pitchFamily="34" charset="0"/>
              </a:rPr>
              <a:t> та </a:t>
            </a:r>
            <a:r>
              <a:rPr lang="ru-RU" dirty="0" err="1">
                <a:solidFill>
                  <a:schemeClr val="tx2">
                    <a:lumMod val="50000"/>
                  </a:schemeClr>
                </a:solidFill>
                <a:latin typeface="Arial" panose="020B0604020202020204" pitchFamily="34" charset="0"/>
                <a:cs typeface="Arial" panose="020B0604020202020204" pitchFamily="34" charset="0"/>
              </a:rPr>
              <a:t>студентської</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активності</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його</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незмінними</a:t>
            </a:r>
            <a:r>
              <a:rPr lang="ru-RU" dirty="0">
                <a:solidFill>
                  <a:schemeClr val="tx2">
                    <a:lumMod val="50000"/>
                  </a:schemeClr>
                </a:solidFill>
                <a:latin typeface="Arial" panose="020B0604020202020204" pitchFamily="34" charset="0"/>
                <a:cs typeface="Arial" panose="020B0604020202020204" pitchFamily="34" charset="0"/>
              </a:rPr>
              <a:t> атрибутами стали </a:t>
            </a:r>
            <a:r>
              <a:rPr lang="ru-RU" dirty="0" err="1">
                <a:solidFill>
                  <a:schemeClr val="tx2">
                    <a:lumMod val="50000"/>
                  </a:schemeClr>
                </a:solidFill>
                <a:latin typeface="Arial" panose="020B0604020202020204" pitchFamily="34" charset="0"/>
                <a:cs typeface="Arial" panose="020B0604020202020204" pitchFamily="34" charset="0"/>
              </a:rPr>
              <a:t>вечірки</a:t>
            </a:r>
            <a:r>
              <a:rPr lang="ru-RU" dirty="0">
                <a:solidFill>
                  <a:schemeClr val="tx2">
                    <a:lumMod val="50000"/>
                  </a:schemeClr>
                </a:solidFill>
                <a:latin typeface="Arial" panose="020B0604020202020204" pitchFamily="34" charset="0"/>
                <a:cs typeface="Arial" panose="020B0604020202020204" pitchFamily="34" charset="0"/>
              </a:rPr>
              <a:t> та </a:t>
            </a:r>
            <a:r>
              <a:rPr lang="ru-RU" dirty="0" err="1">
                <a:solidFill>
                  <a:schemeClr val="tx2">
                    <a:lumMod val="50000"/>
                  </a:schemeClr>
                </a:solidFill>
                <a:latin typeface="Arial" panose="020B0604020202020204" pitchFamily="34" charset="0"/>
                <a:cs typeface="Arial" panose="020B0604020202020204" pitchFamily="34" charset="0"/>
              </a:rPr>
              <a:t>розважальні</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святкування</a:t>
            </a:r>
            <a:r>
              <a:rPr lang="ru-RU" dirty="0">
                <a:solidFill>
                  <a:schemeClr val="tx2">
                    <a:lumMod val="50000"/>
                  </a:schemeClr>
                </a:solidFill>
                <a:latin typeface="Arial" panose="020B0604020202020204" pitchFamily="34" charset="0"/>
                <a:cs typeface="Arial" panose="020B0604020202020204" pitchFamily="34" charset="0"/>
              </a:rPr>
              <a:t>.</a:t>
            </a:r>
          </a:p>
          <a:p>
            <a:pPr algn="ctr"/>
            <a:r>
              <a:rPr lang="ru-RU" dirty="0" err="1">
                <a:solidFill>
                  <a:schemeClr val="tx2">
                    <a:lumMod val="50000"/>
                  </a:schemeClr>
                </a:solidFill>
                <a:latin typeface="Arial" panose="020B0604020202020204" pitchFamily="34" charset="0"/>
                <a:cs typeface="Arial" panose="020B0604020202020204" pitchFamily="34" charset="0"/>
              </a:rPr>
              <a:t>Усталеної</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традиції</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святкування</a:t>
            </a:r>
            <a:r>
              <a:rPr lang="ru-RU" dirty="0">
                <a:solidFill>
                  <a:schemeClr val="tx2">
                    <a:lumMod val="50000"/>
                  </a:schemeClr>
                </a:solidFill>
                <a:latin typeface="Arial" panose="020B0604020202020204" pitchFamily="34" charset="0"/>
                <a:cs typeface="Arial" panose="020B0604020202020204" pitchFamily="34" charset="0"/>
              </a:rPr>
              <a:t> Дня студента в </a:t>
            </a:r>
            <a:r>
              <a:rPr lang="ru-RU" dirty="0" err="1">
                <a:solidFill>
                  <a:schemeClr val="tx2">
                    <a:lumMod val="50000"/>
                  </a:schemeClr>
                </a:solidFill>
                <a:latin typeface="Arial" panose="020B0604020202020204" pitchFamily="34" charset="0"/>
                <a:cs typeface="Arial" panose="020B0604020202020204" pitchFamily="34" charset="0"/>
              </a:rPr>
              <a:t>Україні</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немає</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Цього</a:t>
            </a:r>
            <a:r>
              <a:rPr lang="ru-RU" dirty="0">
                <a:solidFill>
                  <a:schemeClr val="tx2">
                    <a:lumMod val="50000"/>
                  </a:schemeClr>
                </a:solidFill>
                <a:latin typeface="Arial" panose="020B0604020202020204" pitchFamily="34" charset="0"/>
                <a:cs typeface="Arial" panose="020B0604020202020204" pitchFamily="34" charset="0"/>
              </a:rPr>
              <a:t> дня, як правило, </a:t>
            </a:r>
            <a:r>
              <a:rPr lang="ru-RU" dirty="0" err="1">
                <a:solidFill>
                  <a:schemeClr val="tx2">
                    <a:lumMod val="50000"/>
                  </a:schemeClr>
                </a:solidFill>
                <a:latin typeface="Arial" panose="020B0604020202020204" pitchFamily="34" charset="0"/>
                <a:cs typeface="Arial" panose="020B0604020202020204" pitchFamily="34" charset="0"/>
              </a:rPr>
              <a:t>згадують</a:t>
            </a:r>
            <a:r>
              <a:rPr lang="ru-RU" dirty="0">
                <a:solidFill>
                  <a:schemeClr val="tx2">
                    <a:lumMod val="50000"/>
                  </a:schemeClr>
                </a:solidFill>
                <a:latin typeface="Arial" panose="020B0604020202020204" pitchFamily="34" charset="0"/>
                <a:cs typeface="Arial" panose="020B0604020202020204" pitchFamily="34" charset="0"/>
              </a:rPr>
              <a:t> та </a:t>
            </a:r>
            <a:r>
              <a:rPr lang="ru-RU" dirty="0" err="1">
                <a:solidFill>
                  <a:schemeClr val="tx2">
                    <a:lumMod val="50000"/>
                  </a:schemeClr>
                </a:solidFill>
                <a:latin typeface="Arial" panose="020B0604020202020204" pitchFamily="34" charset="0"/>
                <a:cs typeface="Arial" panose="020B0604020202020204" pitchFamily="34" charset="0"/>
              </a:rPr>
              <a:t>виконують</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студентський</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гімн</a:t>
            </a:r>
            <a:r>
              <a:rPr lang="ru-RU" dirty="0">
                <a:solidFill>
                  <a:schemeClr val="tx2">
                    <a:lumMod val="50000"/>
                  </a:schemeClr>
                </a:solidFill>
                <a:latin typeface="Arial" panose="020B0604020202020204" pitchFamily="34" charset="0"/>
                <a:cs typeface="Arial" panose="020B0604020202020204" pitchFamily="34" charset="0"/>
              </a:rPr>
              <a:t> </a:t>
            </a:r>
            <a:r>
              <a:rPr lang="en-US" dirty="0" err="1">
                <a:solidFill>
                  <a:schemeClr val="tx2">
                    <a:lumMod val="50000"/>
                  </a:schemeClr>
                </a:solidFill>
                <a:latin typeface="Arial" panose="020B0604020202020204" pitchFamily="34" charset="0"/>
                <a:cs typeface="Arial" panose="020B0604020202020204" pitchFamily="34" charset="0"/>
              </a:rPr>
              <a:t>Gaudeamus</a:t>
            </a:r>
            <a:r>
              <a:rPr lang="en-US" dirty="0">
                <a:solidFill>
                  <a:schemeClr val="tx2">
                    <a:lumMod val="50000"/>
                  </a:schemeClr>
                </a:solidFill>
                <a:latin typeface="Arial" panose="020B0604020202020204" pitchFamily="34" charset="0"/>
                <a:cs typeface="Arial" panose="020B0604020202020204" pitchFamily="34" charset="0"/>
              </a:rPr>
              <a:t> </a:t>
            </a:r>
            <a:r>
              <a:rPr lang="en-US" dirty="0" err="1">
                <a:solidFill>
                  <a:schemeClr val="tx2">
                    <a:lumMod val="50000"/>
                  </a:schemeClr>
                </a:solidFill>
                <a:latin typeface="Arial" panose="020B0604020202020204" pitchFamily="34" charset="0"/>
                <a:cs typeface="Arial" panose="020B0604020202020204" pitchFamily="34" charset="0"/>
              </a:rPr>
              <a:t>igitur</a:t>
            </a:r>
            <a:r>
              <a:rPr lang="en-US" dirty="0">
                <a:solidFill>
                  <a:schemeClr val="tx2">
                    <a:lumMod val="50000"/>
                  </a:schemeClr>
                </a:solidFill>
                <a:latin typeface="Arial" panose="020B0604020202020204" pitchFamily="34" charset="0"/>
                <a:cs typeface="Arial" panose="020B0604020202020204" pitchFamily="34" charset="0"/>
              </a:rPr>
              <a:t>, </a:t>
            </a:r>
            <a:r>
              <a:rPr lang="ru-RU" dirty="0">
                <a:solidFill>
                  <a:schemeClr val="tx2">
                    <a:lumMod val="50000"/>
                  </a:schemeClr>
                </a:solidFill>
                <a:latin typeface="Arial" panose="020B0604020202020204" pitchFamily="34" charset="0"/>
                <a:cs typeface="Arial" panose="020B0604020202020204" pitchFamily="34" charset="0"/>
              </a:rPr>
              <a:t>у </a:t>
            </a:r>
            <a:r>
              <a:rPr lang="ru-RU" dirty="0" err="1">
                <a:solidFill>
                  <a:schemeClr val="tx2">
                    <a:lumMod val="50000"/>
                  </a:schemeClr>
                </a:solidFill>
                <a:latin typeface="Arial" panose="020B0604020202020204" pitchFamily="34" charset="0"/>
                <a:cs typeface="Arial" panose="020B0604020202020204" pitchFamily="34" charset="0"/>
              </a:rPr>
              <a:t>вищих</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навчальних</a:t>
            </a:r>
            <a:r>
              <a:rPr lang="ru-RU" dirty="0">
                <a:solidFill>
                  <a:schemeClr val="tx2">
                    <a:lumMod val="50000"/>
                  </a:schemeClr>
                </a:solidFill>
                <a:latin typeface="Arial" panose="020B0604020202020204" pitchFamily="34" charset="0"/>
                <a:cs typeface="Arial" panose="020B0604020202020204" pitchFamily="34" charset="0"/>
              </a:rPr>
              <a:t> закладах </a:t>
            </a:r>
            <a:r>
              <a:rPr lang="ru-RU" dirty="0" err="1">
                <a:solidFill>
                  <a:schemeClr val="tx2">
                    <a:lumMod val="50000"/>
                  </a:schemeClr>
                </a:solidFill>
                <a:latin typeface="Arial" panose="020B0604020202020204" pitchFamily="34" charset="0"/>
                <a:cs typeface="Arial" panose="020B0604020202020204" pitchFamily="34" charset="0"/>
              </a:rPr>
              <a:t>відбуваються</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присвячені</a:t>
            </a:r>
            <a:r>
              <a:rPr lang="ru-RU" dirty="0">
                <a:solidFill>
                  <a:schemeClr val="tx2">
                    <a:lumMod val="50000"/>
                  </a:schemeClr>
                </a:solidFill>
                <a:latin typeface="Arial" panose="020B0604020202020204" pitchFamily="34" charset="0"/>
                <a:cs typeface="Arial" panose="020B0604020202020204" pitchFamily="34" charset="0"/>
              </a:rPr>
              <a:t> </a:t>
            </a:r>
            <a:r>
              <a:rPr lang="ru-RU" dirty="0" err="1">
                <a:solidFill>
                  <a:schemeClr val="tx2">
                    <a:lumMod val="50000"/>
                  </a:schemeClr>
                </a:solidFill>
                <a:latin typeface="Arial" panose="020B0604020202020204" pitchFamily="34" charset="0"/>
                <a:cs typeface="Arial" panose="020B0604020202020204" pitchFamily="34" charset="0"/>
              </a:rPr>
              <a:t>святу</a:t>
            </a:r>
            <a:r>
              <a:rPr lang="ru-RU" dirty="0">
                <a:solidFill>
                  <a:schemeClr val="tx2">
                    <a:lumMod val="50000"/>
                  </a:schemeClr>
                </a:solidFill>
                <a:latin typeface="Arial" panose="020B0604020202020204" pitchFamily="34" charset="0"/>
                <a:cs typeface="Arial" panose="020B0604020202020204" pitchFamily="34" charset="0"/>
              </a:rPr>
              <a:t> заходи.</a:t>
            </a:r>
          </a:p>
          <a:p>
            <a:endParaRPr lang="ru-RU" dirty="0">
              <a:solidFill>
                <a:schemeClr val="tx2">
                  <a:lumMod val="50000"/>
                </a:schemeClr>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2600" y="3810000"/>
            <a:ext cx="5727700" cy="2959099"/>
          </a:xfrm>
          <a:prstGeom prst="rect">
            <a:avLst/>
          </a:prstGeom>
        </p:spPr>
      </p:pic>
    </p:spTree>
    <p:extLst>
      <p:ext uri="{BB962C8B-B14F-4D97-AF65-F5344CB8AC3E}">
        <p14:creationId xmlns:p14="http://schemas.microsoft.com/office/powerpoint/2010/main" val="1743053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57200" y="114300"/>
            <a:ext cx="10629900" cy="1194656"/>
          </a:xfrm>
        </p:spPr>
        <p:txBody>
          <a:bodyPr>
            <a:normAutofit fontScale="90000"/>
          </a:bodyPr>
          <a:lstStyle/>
          <a:p>
            <a:r>
              <a:rPr lang="uk-UA" dirty="0" smtClean="0"/>
              <a:t>Історія </a:t>
            </a:r>
            <a:r>
              <a:rPr lang="uk-UA" dirty="0" err="1" smtClean="0"/>
              <a:t>міжнаподного</a:t>
            </a:r>
            <a:r>
              <a:rPr lang="uk-UA" dirty="0" smtClean="0"/>
              <a:t> дня студента</a:t>
            </a:r>
            <a:endParaRPr lang="ru-RU" dirty="0"/>
          </a:p>
        </p:txBody>
      </p:sp>
      <p:sp>
        <p:nvSpPr>
          <p:cNvPr id="3" name="Подзаголовок 2"/>
          <p:cNvSpPr>
            <a:spLocks noGrp="1"/>
          </p:cNvSpPr>
          <p:nvPr>
            <p:ph type="subTitle" idx="1"/>
          </p:nvPr>
        </p:nvSpPr>
        <p:spPr>
          <a:xfrm>
            <a:off x="457200" y="1482344"/>
            <a:ext cx="11391900" cy="4854956"/>
          </a:xfrm>
        </p:spPr>
        <p:txBody>
          <a:bodyPr>
            <a:noAutofit/>
          </a:bodyPr>
          <a:lstStyle/>
          <a:p>
            <a:pPr algn="ctr"/>
            <a:r>
              <a:rPr lang="ru-RU" sz="2400" dirty="0" smtClean="0">
                <a:solidFill>
                  <a:schemeClr val="tx1">
                    <a:lumMod val="95000"/>
                    <a:lumOff val="5000"/>
                  </a:schemeClr>
                </a:solidFill>
                <a:latin typeface="Arial" panose="020B0604020202020204" pitchFamily="34" charset="0"/>
                <a:cs typeface="Arial" panose="020B0604020202020204" pitchFamily="34" charset="0"/>
              </a:rPr>
              <a:t>Фундаментом </a:t>
            </a:r>
            <a:r>
              <a:rPr lang="ru-RU" sz="2400" dirty="0" err="1">
                <a:solidFill>
                  <a:schemeClr val="tx1">
                    <a:lumMod val="95000"/>
                    <a:lumOff val="5000"/>
                  </a:schemeClr>
                </a:solidFill>
                <a:latin typeface="Arial" panose="020B0604020202020204" pitchFamily="34" charset="0"/>
                <a:cs typeface="Arial" panose="020B0604020202020204" pitchFamily="34" charset="0"/>
              </a:rPr>
              <a:t>започаткування</a:t>
            </a:r>
            <a:r>
              <a:rPr lang="ru-RU" sz="2400" dirty="0">
                <a:solidFill>
                  <a:schemeClr val="tx1">
                    <a:lumMod val="95000"/>
                    <a:lumOff val="5000"/>
                  </a:schemeClr>
                </a:solidFill>
                <a:latin typeface="Arial" panose="020B0604020202020204" pitchFamily="34" charset="0"/>
                <a:cs typeface="Arial" panose="020B0604020202020204" pitchFamily="34" charset="0"/>
              </a:rPr>
              <a:t> свята стали </a:t>
            </a:r>
            <a:r>
              <a:rPr lang="ru-RU" sz="2400" dirty="0" err="1">
                <a:solidFill>
                  <a:schemeClr val="tx1">
                    <a:lumMod val="95000"/>
                    <a:lumOff val="5000"/>
                  </a:schemeClr>
                </a:solidFill>
                <a:latin typeface="Arial" panose="020B0604020202020204" pitchFamily="34" charset="0"/>
                <a:cs typeface="Arial" panose="020B0604020202020204" pitchFamily="34" charset="0"/>
              </a:rPr>
              <a:t>трагічні</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події</a:t>
            </a:r>
            <a:r>
              <a:rPr lang="ru-RU" sz="2400" dirty="0">
                <a:solidFill>
                  <a:schemeClr val="tx1">
                    <a:lumMod val="95000"/>
                    <a:lumOff val="5000"/>
                  </a:schemeClr>
                </a:solidFill>
                <a:latin typeface="Arial" panose="020B0604020202020204" pitchFamily="34" charset="0"/>
                <a:cs typeface="Arial" panose="020B0604020202020204" pitchFamily="34" charset="0"/>
              </a:rPr>
              <a:t> 1939 року. В </a:t>
            </a:r>
            <a:r>
              <a:rPr lang="ru-RU" sz="2400" dirty="0" err="1">
                <a:solidFill>
                  <a:schemeClr val="tx1">
                    <a:lumMod val="95000"/>
                    <a:lumOff val="5000"/>
                  </a:schemeClr>
                </a:solidFill>
                <a:latin typeface="Arial" panose="020B0604020202020204" pitchFamily="34" charset="0"/>
                <a:cs typeface="Arial" panose="020B0604020202020204" pitchFamily="34" charset="0"/>
              </a:rPr>
              <a:t>Чехословаччині</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під</a:t>
            </a:r>
            <a:r>
              <a:rPr lang="ru-RU" sz="2400" dirty="0">
                <a:solidFill>
                  <a:schemeClr val="tx1">
                    <a:lumMod val="95000"/>
                    <a:lumOff val="5000"/>
                  </a:schemeClr>
                </a:solidFill>
                <a:latin typeface="Arial" panose="020B0604020202020204" pitchFamily="34" charset="0"/>
                <a:cs typeface="Arial" panose="020B0604020202020204" pitchFamily="34" charset="0"/>
              </a:rPr>
              <a:t> час </a:t>
            </a:r>
            <a:r>
              <a:rPr lang="ru-RU" sz="2400" dirty="0" err="1">
                <a:solidFill>
                  <a:schemeClr val="tx1">
                    <a:lumMod val="95000"/>
                    <a:lumOff val="5000"/>
                  </a:schemeClr>
                </a:solidFill>
                <a:latin typeface="Arial" panose="020B0604020202020204" pitchFamily="34" charset="0"/>
                <a:cs typeface="Arial" panose="020B0604020202020204" pitchFamily="34" charset="0"/>
              </a:rPr>
              <a:t>мирної</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демонстрації</a:t>
            </a:r>
            <a:r>
              <a:rPr lang="ru-RU" sz="2400" dirty="0">
                <a:solidFill>
                  <a:schemeClr val="tx1">
                    <a:lumMod val="95000"/>
                    <a:lumOff val="5000"/>
                  </a:schemeClr>
                </a:solidFill>
                <a:latin typeface="Arial" panose="020B0604020202020204" pitchFamily="34" charset="0"/>
                <a:cs typeface="Arial" panose="020B0604020202020204" pitchFamily="34" charset="0"/>
              </a:rPr>
              <a:t> один </a:t>
            </a:r>
            <a:r>
              <a:rPr lang="ru-RU" sz="2400" dirty="0" err="1">
                <a:solidFill>
                  <a:schemeClr val="tx1">
                    <a:lumMod val="95000"/>
                    <a:lumOff val="5000"/>
                  </a:schemeClr>
                </a:solidFill>
                <a:latin typeface="Arial" panose="020B0604020202020204" pitchFamily="34" charset="0"/>
                <a:cs typeface="Arial" panose="020B0604020202020204" pitchFamily="34" charset="0"/>
              </a:rPr>
              <a:t>зі</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студентів</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був</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важко</a:t>
            </a:r>
            <a:r>
              <a:rPr lang="ru-RU" sz="2400" dirty="0">
                <a:solidFill>
                  <a:schemeClr val="tx1">
                    <a:lumMod val="95000"/>
                    <a:lumOff val="5000"/>
                  </a:schemeClr>
                </a:solidFill>
                <a:latin typeface="Arial" panose="020B0604020202020204" pitchFamily="34" charset="0"/>
                <a:cs typeface="Arial" panose="020B0604020202020204" pitchFamily="34" charset="0"/>
              </a:rPr>
              <a:t> поранений </a:t>
            </a:r>
            <a:r>
              <a:rPr lang="ru-RU" sz="2400" dirty="0" err="1">
                <a:solidFill>
                  <a:schemeClr val="tx1">
                    <a:lumMod val="95000"/>
                    <a:lumOff val="5000"/>
                  </a:schemeClr>
                </a:solidFill>
                <a:latin typeface="Arial" panose="020B0604020202020204" pitchFamily="34" charset="0"/>
                <a:cs typeface="Arial" panose="020B0604020202020204" pitchFamily="34" charset="0"/>
              </a:rPr>
              <a:t>поліцією</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Травми</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були</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несумісними</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із</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життям</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тож</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він</a:t>
            </a:r>
            <a:r>
              <a:rPr lang="ru-RU" sz="2400" dirty="0">
                <a:solidFill>
                  <a:schemeClr val="tx1">
                    <a:lumMod val="95000"/>
                    <a:lumOff val="5000"/>
                  </a:schemeClr>
                </a:solidFill>
                <a:latin typeface="Arial" panose="020B0604020202020204" pitchFamily="34" charset="0"/>
                <a:cs typeface="Arial" panose="020B0604020202020204" pitchFamily="34" charset="0"/>
              </a:rPr>
              <a:t> помер. </a:t>
            </a:r>
            <a:r>
              <a:rPr lang="ru-RU" sz="2400" dirty="0" err="1">
                <a:solidFill>
                  <a:schemeClr val="tx1">
                    <a:lumMod val="95000"/>
                    <a:lumOff val="5000"/>
                  </a:schemeClr>
                </a:solidFill>
                <a:latin typeface="Arial" panose="020B0604020202020204" pitchFamily="34" charset="0"/>
                <a:cs typeface="Arial" panose="020B0604020202020204" pitchFamily="34" charset="0"/>
              </a:rPr>
              <a:t>Це</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викликало</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обурення</a:t>
            </a:r>
            <a:r>
              <a:rPr lang="ru-RU" sz="2400" dirty="0">
                <a:solidFill>
                  <a:schemeClr val="tx1">
                    <a:lumMod val="95000"/>
                    <a:lumOff val="5000"/>
                  </a:schemeClr>
                </a:solidFill>
                <a:latin typeface="Arial" panose="020B0604020202020204" pitchFamily="34" charset="0"/>
                <a:cs typeface="Arial" panose="020B0604020202020204" pitchFamily="34" charset="0"/>
              </a:rPr>
              <a:t> та </a:t>
            </a:r>
            <a:r>
              <a:rPr lang="ru-RU" sz="2400" dirty="0" err="1">
                <a:solidFill>
                  <a:schemeClr val="tx1">
                    <a:lumMod val="95000"/>
                    <a:lumOff val="5000"/>
                  </a:schemeClr>
                </a:solidFill>
                <a:latin typeface="Arial" panose="020B0604020202020204" pitchFamily="34" charset="0"/>
                <a:cs typeface="Arial" panose="020B0604020202020204" pitchFamily="34" charset="0"/>
              </a:rPr>
              <a:t>масові</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протести</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студентів</a:t>
            </a:r>
            <a:r>
              <a:rPr lang="ru-RU" sz="2400" dirty="0">
                <a:solidFill>
                  <a:schemeClr val="tx1">
                    <a:lumMod val="95000"/>
                    <a:lumOff val="5000"/>
                  </a:schemeClr>
                </a:solidFill>
                <a:latin typeface="Arial" panose="020B0604020202020204" pitchFamily="34" charset="0"/>
                <a:cs typeface="Arial" panose="020B0604020202020204" pitchFamily="34" charset="0"/>
              </a:rPr>
              <a:t>. Через </a:t>
            </a:r>
            <a:r>
              <a:rPr lang="ru-RU" sz="2400" dirty="0" err="1">
                <a:solidFill>
                  <a:schemeClr val="tx1">
                    <a:lumMod val="95000"/>
                    <a:lumOff val="5000"/>
                  </a:schemeClr>
                </a:solidFill>
                <a:latin typeface="Arial" panose="020B0604020202020204" pitchFamily="34" charset="0"/>
                <a:cs typeface="Arial" panose="020B0604020202020204" pitchFamily="34" charset="0"/>
              </a:rPr>
              <a:t>це</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окупаційна</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німецька</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влада</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закрила</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чеські</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університети</a:t>
            </a:r>
            <a:r>
              <a:rPr lang="ru-RU" sz="2400" dirty="0">
                <a:solidFill>
                  <a:schemeClr val="tx1">
                    <a:lumMod val="95000"/>
                    <a:lumOff val="5000"/>
                  </a:schemeClr>
                </a:solidFill>
                <a:latin typeface="Arial" panose="020B0604020202020204" pitchFamily="34" charset="0"/>
                <a:cs typeface="Arial" panose="020B0604020202020204" pitchFamily="34" charset="0"/>
              </a:rPr>
              <a:t> на три роки, а </a:t>
            </a:r>
            <a:r>
              <a:rPr lang="ru-RU" sz="2400" dirty="0" err="1">
                <a:solidFill>
                  <a:schemeClr val="tx1">
                    <a:lumMod val="95000"/>
                    <a:lumOff val="5000"/>
                  </a:schemeClr>
                </a:solidFill>
                <a:latin typeface="Arial" panose="020B0604020202020204" pitchFamily="34" charset="0"/>
                <a:cs typeface="Arial" panose="020B0604020202020204" pitchFamily="34" charset="0"/>
              </a:rPr>
              <a:t>студентів</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заарештовували</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жорстоко</a:t>
            </a:r>
            <a:r>
              <a:rPr lang="ru-RU" sz="2400" dirty="0">
                <a:solidFill>
                  <a:schemeClr val="tx1">
                    <a:lumMod val="95000"/>
                    <a:lumOff val="5000"/>
                  </a:schemeClr>
                </a:solidFill>
                <a:latin typeface="Arial" panose="020B0604020202020204" pitchFamily="34" charset="0"/>
                <a:cs typeface="Arial" panose="020B0604020202020204" pitchFamily="34" charset="0"/>
              </a:rPr>
              <a:t> били й </a:t>
            </a:r>
            <a:r>
              <a:rPr lang="ru-RU" sz="2400" dirty="0" err="1">
                <a:solidFill>
                  <a:schemeClr val="tx1">
                    <a:lumMod val="95000"/>
                    <a:lumOff val="5000"/>
                  </a:schemeClr>
                </a:solidFill>
                <a:latin typeface="Arial" panose="020B0604020202020204" pitchFamily="34" charset="0"/>
                <a:cs typeface="Arial" panose="020B0604020202020204" pitchFamily="34" charset="0"/>
              </a:rPr>
              <a:t>мордували</a:t>
            </a:r>
            <a:r>
              <a:rPr lang="ru-RU" sz="2400" dirty="0">
                <a:solidFill>
                  <a:schemeClr val="tx1">
                    <a:lumMod val="95000"/>
                    <a:lumOff val="5000"/>
                  </a:schemeClr>
                </a:solidFill>
                <a:latin typeface="Arial" panose="020B0604020202020204" pitchFamily="34" charset="0"/>
                <a:cs typeface="Arial" panose="020B0604020202020204" pitchFamily="34" charset="0"/>
              </a:rPr>
              <a:t> в </a:t>
            </a:r>
            <a:r>
              <a:rPr lang="ru-RU" sz="2400" dirty="0" err="1">
                <a:solidFill>
                  <a:schemeClr val="tx1">
                    <a:lumMod val="95000"/>
                    <a:lumOff val="5000"/>
                  </a:schemeClr>
                </a:solidFill>
                <a:latin typeface="Arial" panose="020B0604020202020204" pitchFamily="34" charset="0"/>
                <a:cs typeface="Arial" panose="020B0604020202020204" pitchFamily="34" charset="0"/>
              </a:rPr>
              <a:t>тюрмах</a:t>
            </a:r>
            <a:r>
              <a:rPr lang="ru-RU" sz="2400" dirty="0">
                <a:solidFill>
                  <a:schemeClr val="tx1">
                    <a:lumMod val="95000"/>
                    <a:lumOff val="5000"/>
                  </a:schemeClr>
                </a:solidFill>
                <a:latin typeface="Arial" panose="020B0604020202020204" pitchFamily="34" charset="0"/>
                <a:cs typeface="Arial" panose="020B0604020202020204" pitchFamily="34" charset="0"/>
              </a:rPr>
              <a:t>. У час </a:t>
            </a:r>
            <a:r>
              <a:rPr lang="ru-RU" sz="2400" dirty="0" err="1">
                <a:solidFill>
                  <a:schemeClr val="tx1">
                    <a:lumMod val="95000"/>
                    <a:lumOff val="5000"/>
                  </a:schemeClr>
                </a:solidFill>
                <a:latin typeface="Arial" panose="020B0604020202020204" pitchFamily="34" charset="0"/>
                <a:cs typeface="Arial" panose="020B0604020202020204" pitchFamily="34" charset="0"/>
              </a:rPr>
              <a:t>осінніх</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холодів</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студентів</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виганяли</a:t>
            </a:r>
            <a:r>
              <a:rPr lang="ru-RU" sz="2400" dirty="0">
                <a:solidFill>
                  <a:schemeClr val="tx1">
                    <a:lumMod val="95000"/>
                    <a:lumOff val="5000"/>
                  </a:schemeClr>
                </a:solidFill>
                <a:latin typeface="Arial" panose="020B0604020202020204" pitchFamily="34" charset="0"/>
                <a:cs typeface="Arial" panose="020B0604020202020204" pitchFamily="34" charset="0"/>
              </a:rPr>
              <a:t> у самих </a:t>
            </a:r>
            <a:r>
              <a:rPr lang="ru-RU" sz="2400" dirty="0" err="1">
                <a:solidFill>
                  <a:schemeClr val="tx1">
                    <a:lumMod val="95000"/>
                    <a:lumOff val="5000"/>
                  </a:schemeClr>
                </a:solidFill>
                <a:latin typeface="Arial" panose="020B0604020202020204" pitchFamily="34" charset="0"/>
                <a:cs typeface="Arial" panose="020B0604020202020204" pitchFamily="34" charset="0"/>
              </a:rPr>
              <a:t>піжамах</a:t>
            </a:r>
            <a:r>
              <a:rPr lang="ru-RU" sz="2400" dirty="0">
                <a:solidFill>
                  <a:schemeClr val="tx1">
                    <a:lumMod val="95000"/>
                    <a:lumOff val="5000"/>
                  </a:schemeClr>
                </a:solidFill>
                <a:latin typeface="Arial" panose="020B0604020202020204" pitchFamily="34" charset="0"/>
                <a:cs typeface="Arial" panose="020B0604020202020204" pitchFamily="34" charset="0"/>
              </a:rPr>
              <a:t> і </a:t>
            </a:r>
            <a:r>
              <a:rPr lang="ru-RU" sz="2400" dirty="0" err="1">
                <a:solidFill>
                  <a:schemeClr val="tx1">
                    <a:lumMod val="95000"/>
                    <a:lumOff val="5000"/>
                  </a:schemeClr>
                </a:solidFill>
                <a:latin typeface="Arial" panose="020B0604020202020204" pitchFamily="34" charset="0"/>
                <a:cs typeface="Arial" panose="020B0604020202020204" pitchFamily="34" charset="0"/>
              </a:rPr>
              <a:t>викидали</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їхні</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речі</a:t>
            </a:r>
            <a:r>
              <a:rPr lang="ru-RU" sz="2400" dirty="0">
                <a:solidFill>
                  <a:schemeClr val="tx1">
                    <a:lumMod val="95000"/>
                    <a:lumOff val="5000"/>
                  </a:schemeClr>
                </a:solidFill>
                <a:latin typeface="Arial" panose="020B0604020202020204" pitchFamily="34" charset="0"/>
                <a:cs typeface="Arial" panose="020B0604020202020204" pitchFamily="34" charset="0"/>
              </a:rPr>
              <a:t> на </a:t>
            </a:r>
            <a:r>
              <a:rPr lang="ru-RU" sz="2400" dirty="0" err="1">
                <a:solidFill>
                  <a:schemeClr val="tx1">
                    <a:lumMod val="95000"/>
                    <a:lumOff val="5000"/>
                  </a:schemeClr>
                </a:solidFill>
                <a:latin typeface="Arial" panose="020B0604020202020204" pitchFamily="34" charset="0"/>
                <a:cs typeface="Arial" panose="020B0604020202020204" pitchFamily="34" charset="0"/>
              </a:rPr>
              <a:t>вулицю</a:t>
            </a:r>
            <a:r>
              <a:rPr lang="ru-RU" sz="2400" dirty="0">
                <a:solidFill>
                  <a:schemeClr val="tx1">
                    <a:lumMod val="95000"/>
                    <a:lumOff val="5000"/>
                  </a:schemeClr>
                </a:solidFill>
                <a:latin typeface="Arial" panose="020B0604020202020204" pitchFamily="34" charset="0"/>
                <a:cs typeface="Arial" panose="020B0604020202020204" pitchFamily="34" charset="0"/>
              </a:rPr>
              <a:t>.</a:t>
            </a:r>
          </a:p>
          <a:p>
            <a:pPr algn="ctr"/>
            <a:r>
              <a:rPr lang="ru-RU" sz="2400" dirty="0">
                <a:solidFill>
                  <a:schemeClr val="tx1">
                    <a:lumMod val="95000"/>
                    <a:lumOff val="5000"/>
                  </a:schemeClr>
                </a:solidFill>
                <a:latin typeface="Arial" panose="020B0604020202020204" pitchFamily="34" charset="0"/>
                <a:cs typeface="Arial" panose="020B0604020202020204" pitchFamily="34" charset="0"/>
              </a:rPr>
              <a:t>У </a:t>
            </a:r>
            <a:r>
              <a:rPr lang="ru-RU" sz="2400" dirty="0" err="1">
                <a:solidFill>
                  <a:schemeClr val="tx1">
                    <a:lumMod val="95000"/>
                    <a:lumOff val="5000"/>
                  </a:schemeClr>
                </a:solidFill>
                <a:latin typeface="Arial" panose="020B0604020202020204" pitchFamily="34" charset="0"/>
                <a:cs typeface="Arial" panose="020B0604020202020204" pitchFamily="34" charset="0"/>
              </a:rPr>
              <a:t>пам'ять</a:t>
            </a:r>
            <a:r>
              <a:rPr lang="ru-RU" sz="2400" dirty="0">
                <a:solidFill>
                  <a:schemeClr val="tx1">
                    <a:lumMod val="95000"/>
                    <a:lumOff val="5000"/>
                  </a:schemeClr>
                </a:solidFill>
                <a:latin typeface="Arial" panose="020B0604020202020204" pitchFamily="34" charset="0"/>
                <a:cs typeface="Arial" panose="020B0604020202020204" pitchFamily="34" charset="0"/>
              </a:rPr>
              <a:t> про </a:t>
            </a:r>
            <a:r>
              <a:rPr lang="ru-RU" sz="2400" dirty="0" err="1">
                <a:solidFill>
                  <a:schemeClr val="tx1">
                    <a:lumMod val="95000"/>
                    <a:lumOff val="5000"/>
                  </a:schemeClr>
                </a:solidFill>
                <a:latin typeface="Arial" panose="020B0604020202020204" pitchFamily="34" charset="0"/>
                <a:cs typeface="Arial" panose="020B0604020202020204" pitchFamily="34" charset="0"/>
              </a:rPr>
              <a:t>ті</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трагічні</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події</a:t>
            </a:r>
            <a:r>
              <a:rPr lang="ru-RU" sz="2400" dirty="0">
                <a:solidFill>
                  <a:schemeClr val="tx1">
                    <a:lumMod val="95000"/>
                    <a:lumOff val="5000"/>
                  </a:schemeClr>
                </a:solidFill>
                <a:latin typeface="Arial" panose="020B0604020202020204" pitchFamily="34" charset="0"/>
                <a:cs typeface="Arial" panose="020B0604020202020204" pitchFamily="34" charset="0"/>
              </a:rPr>
              <a:t> на </a:t>
            </a:r>
            <a:r>
              <a:rPr lang="ru-RU" sz="2400" dirty="0" err="1">
                <a:solidFill>
                  <a:schemeClr val="tx1">
                    <a:lumMod val="95000"/>
                    <a:lumOff val="5000"/>
                  </a:schemeClr>
                </a:solidFill>
                <a:latin typeface="Arial" panose="020B0604020202020204" pitchFamily="34" charset="0"/>
                <a:cs typeface="Arial" panose="020B0604020202020204" pitchFamily="34" charset="0"/>
              </a:rPr>
              <a:t>Всесвітньому</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конгресі</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студентів</a:t>
            </a:r>
            <a:r>
              <a:rPr lang="ru-RU" sz="2400" dirty="0">
                <a:solidFill>
                  <a:schemeClr val="tx1">
                    <a:lumMod val="95000"/>
                    <a:lumOff val="5000"/>
                  </a:schemeClr>
                </a:solidFill>
                <a:latin typeface="Arial" panose="020B0604020202020204" pitchFamily="34" charset="0"/>
                <a:cs typeface="Arial" panose="020B0604020202020204" pitchFamily="34" charset="0"/>
              </a:rPr>
              <a:t> 17 листопада 1941 року в </a:t>
            </a:r>
            <a:r>
              <a:rPr lang="ru-RU" sz="2400" dirty="0" err="1">
                <a:solidFill>
                  <a:schemeClr val="tx1">
                    <a:lumMod val="95000"/>
                    <a:lumOff val="5000"/>
                  </a:schemeClr>
                </a:solidFill>
                <a:latin typeface="Arial" panose="020B0604020202020204" pitchFamily="34" charset="0"/>
                <a:cs typeface="Arial" panose="020B0604020202020204" pitchFamily="34" charset="0"/>
              </a:rPr>
              <a:t>Лондоні</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був</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запроваджений</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Міжнародний</a:t>
            </a:r>
            <a:r>
              <a:rPr lang="ru-RU" sz="2400" dirty="0">
                <a:solidFill>
                  <a:schemeClr val="tx1">
                    <a:lumMod val="95000"/>
                    <a:lumOff val="5000"/>
                  </a:schemeClr>
                </a:solidFill>
                <a:latin typeface="Arial" panose="020B0604020202020204" pitchFamily="34" charset="0"/>
                <a:cs typeface="Arial" panose="020B0604020202020204" pitchFamily="34" charset="0"/>
              </a:rPr>
              <a:t> день студента. </a:t>
            </a:r>
            <a:r>
              <a:rPr lang="ru-RU" sz="2400" dirty="0" err="1">
                <a:solidFill>
                  <a:schemeClr val="tx1">
                    <a:lumMod val="95000"/>
                    <a:lumOff val="5000"/>
                  </a:schemeClr>
                </a:solidFill>
                <a:latin typeface="Arial" panose="020B0604020202020204" pitchFamily="34" charset="0"/>
                <a:cs typeface="Arial" panose="020B0604020202020204" pitchFamily="34" charset="0"/>
              </a:rPr>
              <a:t>Цей</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пам’ятний</a:t>
            </a:r>
            <a:r>
              <a:rPr lang="ru-RU" sz="2400" dirty="0">
                <a:solidFill>
                  <a:schemeClr val="tx1">
                    <a:lumMod val="95000"/>
                    <a:lumOff val="5000"/>
                  </a:schemeClr>
                </a:solidFill>
                <a:latin typeface="Arial" panose="020B0604020202020204" pitchFamily="34" charset="0"/>
                <a:cs typeface="Arial" panose="020B0604020202020204" pitchFamily="34" charset="0"/>
              </a:rPr>
              <a:t> день </a:t>
            </a:r>
            <a:r>
              <a:rPr lang="ru-RU" sz="2400" dirty="0" err="1">
                <a:solidFill>
                  <a:schemeClr val="tx1">
                    <a:lumMod val="95000"/>
                    <a:lumOff val="5000"/>
                  </a:schemeClr>
                </a:solidFill>
                <a:latin typeface="Arial" panose="020B0604020202020204" pitchFamily="34" charset="0"/>
                <a:cs typeface="Arial" panose="020B0604020202020204" pitchFamily="34" charset="0"/>
              </a:rPr>
              <a:t>відзначають</a:t>
            </a:r>
            <a:r>
              <a:rPr lang="ru-RU" sz="2400" dirty="0">
                <a:solidFill>
                  <a:schemeClr val="tx1">
                    <a:lumMod val="95000"/>
                    <a:lumOff val="5000"/>
                  </a:schemeClr>
                </a:solidFill>
                <a:latin typeface="Arial" panose="020B0604020202020204" pitchFamily="34" charset="0"/>
                <a:cs typeface="Arial" panose="020B0604020202020204" pitchFamily="34" charset="0"/>
              </a:rPr>
              <a:t> на </a:t>
            </a:r>
            <a:r>
              <a:rPr lang="ru-RU" sz="2400" dirty="0" err="1">
                <a:solidFill>
                  <a:schemeClr val="tx1">
                    <a:lumMod val="95000"/>
                    <a:lumOff val="5000"/>
                  </a:schemeClr>
                </a:solidFill>
                <a:latin typeface="Arial" panose="020B0604020202020204" pitchFamily="34" charset="0"/>
                <a:cs typeface="Arial" panose="020B0604020202020204" pitchFamily="34" charset="0"/>
              </a:rPr>
              <a:t>рівні</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Організації</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Об'єднаних</a:t>
            </a:r>
            <a:r>
              <a:rPr lang="ru-RU" sz="2400" dirty="0">
                <a:solidFill>
                  <a:schemeClr val="tx1">
                    <a:lumMod val="95000"/>
                    <a:lumOff val="5000"/>
                  </a:schemeClr>
                </a:solidFill>
                <a:latin typeface="Arial" panose="020B0604020202020204" pitchFamily="34" charset="0"/>
                <a:cs typeface="Arial" panose="020B0604020202020204" pitchFamily="34" charset="0"/>
              </a:rPr>
              <a:t> </a:t>
            </a:r>
            <a:r>
              <a:rPr lang="ru-RU" sz="2400" dirty="0" err="1">
                <a:solidFill>
                  <a:schemeClr val="tx1">
                    <a:lumMod val="95000"/>
                    <a:lumOff val="5000"/>
                  </a:schemeClr>
                </a:solidFill>
                <a:latin typeface="Arial" panose="020B0604020202020204" pitchFamily="34" charset="0"/>
                <a:cs typeface="Arial" panose="020B0604020202020204" pitchFamily="34" charset="0"/>
              </a:rPr>
              <a:t>Націй</a:t>
            </a:r>
            <a:r>
              <a:rPr lang="ru-RU" sz="2400" dirty="0" smtClean="0">
                <a:solidFill>
                  <a:schemeClr val="tx1">
                    <a:lumMod val="95000"/>
                    <a:lumOff val="5000"/>
                  </a:schemeClr>
                </a:solidFill>
                <a:latin typeface="Arial" panose="020B0604020202020204" pitchFamily="34" charset="0"/>
                <a:cs typeface="Arial" panose="020B0604020202020204" pitchFamily="34" charset="0"/>
              </a:rPr>
              <a:t>.</a:t>
            </a:r>
            <a:endParaRPr lang="ru-RU" sz="2400" dirty="0">
              <a:solidFill>
                <a:schemeClr val="tx1">
                  <a:lumMod val="95000"/>
                  <a:lumOff val="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63441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 y="-368300"/>
            <a:ext cx="12192000" cy="1562100"/>
          </a:xfrm>
        </p:spPr>
        <p:txBody>
          <a:bodyPr>
            <a:normAutofit fontScale="90000"/>
          </a:bodyPr>
          <a:lstStyle/>
          <a:p>
            <a:r>
              <a:rPr lang="uk-UA" dirty="0" smtClean="0">
                <a:solidFill>
                  <a:schemeClr val="accent1">
                    <a:lumMod val="60000"/>
                    <a:lumOff val="40000"/>
                  </a:schemeClr>
                </a:solidFill>
              </a:rPr>
              <a:t>Прикмети до міжнародного дня студенту</a:t>
            </a:r>
            <a:endParaRPr lang="ru-RU" dirty="0">
              <a:solidFill>
                <a:schemeClr val="accent1">
                  <a:lumMod val="60000"/>
                  <a:lumOff val="40000"/>
                </a:schemeClr>
              </a:solidFill>
            </a:endParaRPr>
          </a:p>
        </p:txBody>
      </p:sp>
      <p:sp>
        <p:nvSpPr>
          <p:cNvPr id="3" name="Подзаголовок 2"/>
          <p:cNvSpPr>
            <a:spLocks noGrp="1"/>
          </p:cNvSpPr>
          <p:nvPr>
            <p:ph type="subTitle" idx="1"/>
          </p:nvPr>
        </p:nvSpPr>
        <p:spPr>
          <a:xfrm>
            <a:off x="292100" y="1193800"/>
            <a:ext cx="11468100" cy="4474838"/>
          </a:xfrm>
        </p:spPr>
        <p:txBody>
          <a:bodyPr>
            <a:normAutofit/>
          </a:bodyPr>
          <a:lstStyle/>
          <a:p>
            <a:pPr algn="ctr"/>
            <a:r>
              <a:rPr lang="ru-RU" dirty="0" smtClean="0">
                <a:solidFill>
                  <a:schemeClr val="tx1">
                    <a:lumMod val="95000"/>
                    <a:lumOff val="5000"/>
                  </a:schemeClr>
                </a:solidFill>
                <a:latin typeface="Arial" panose="020B0604020202020204" pitchFamily="34" charset="0"/>
                <a:cs typeface="Arial" panose="020B0604020202020204" pitchFamily="34" charset="0"/>
              </a:rPr>
              <a:t>День </a:t>
            </a:r>
            <a:r>
              <a:rPr lang="ru-RU" dirty="0">
                <a:solidFill>
                  <a:schemeClr val="tx1">
                    <a:lumMod val="95000"/>
                    <a:lumOff val="5000"/>
                  </a:schemeClr>
                </a:solidFill>
                <a:latin typeface="Arial" panose="020B0604020202020204" pitchFamily="34" charset="0"/>
                <a:cs typeface="Arial" panose="020B0604020202020204" pitchFamily="34" charset="0"/>
              </a:rPr>
              <a:t>17 листопада </a:t>
            </a:r>
            <a:r>
              <a:rPr lang="ru-RU" dirty="0" err="1">
                <a:solidFill>
                  <a:schemeClr val="tx1">
                    <a:lumMod val="95000"/>
                    <a:lumOff val="5000"/>
                  </a:schemeClr>
                </a:solidFill>
                <a:latin typeface="Arial" panose="020B0604020202020204" pitchFamily="34" charset="0"/>
                <a:cs typeface="Arial" panose="020B0604020202020204" pitchFamily="34" charset="0"/>
              </a:rPr>
              <a:t>вже</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встиг</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обрости</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безліччю</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цікавих</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прикмет</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Вважається</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що</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кожен</a:t>
            </a:r>
            <a:r>
              <a:rPr lang="ru-RU" dirty="0">
                <a:solidFill>
                  <a:schemeClr val="tx1">
                    <a:lumMod val="95000"/>
                    <a:lumOff val="5000"/>
                  </a:schemeClr>
                </a:solidFill>
                <a:latin typeface="Arial" panose="020B0604020202020204" pitchFamily="34" charset="0"/>
                <a:cs typeface="Arial" panose="020B0604020202020204" pitchFamily="34" charset="0"/>
              </a:rPr>
              <a:t> студент, </a:t>
            </a:r>
            <a:r>
              <a:rPr lang="ru-RU" dirty="0" err="1">
                <a:solidFill>
                  <a:schemeClr val="tx1">
                    <a:lumMod val="95000"/>
                    <a:lumOff val="5000"/>
                  </a:schemeClr>
                </a:solidFill>
                <a:latin typeface="Arial" panose="020B0604020202020204" pitchFamily="34" charset="0"/>
                <a:cs typeface="Arial" panose="020B0604020202020204" pitchFamily="34" charset="0"/>
              </a:rPr>
              <a:t>навіть</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якщо</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він</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навчається</a:t>
            </a:r>
            <a:r>
              <a:rPr lang="ru-RU" dirty="0">
                <a:solidFill>
                  <a:schemeClr val="tx1">
                    <a:lumMod val="95000"/>
                    <a:lumOff val="5000"/>
                  </a:schemeClr>
                </a:solidFill>
                <a:latin typeface="Arial" panose="020B0604020202020204" pitchFamily="34" charset="0"/>
                <a:cs typeface="Arial" panose="020B0604020202020204" pitchFamily="34" charset="0"/>
              </a:rPr>
              <a:t> на </a:t>
            </a:r>
            <a:r>
              <a:rPr lang="ru-RU" dirty="0" err="1">
                <a:solidFill>
                  <a:schemeClr val="tx1">
                    <a:lumMod val="95000"/>
                    <a:lumOff val="5000"/>
                  </a:schemeClr>
                </a:solidFill>
                <a:latin typeface="Arial" panose="020B0604020202020204" pitchFamily="34" charset="0"/>
                <a:cs typeface="Arial" panose="020B0604020202020204" pitchFamily="34" charset="0"/>
              </a:rPr>
              <a:t>першому</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курсі</a:t>
            </a:r>
            <a:r>
              <a:rPr lang="ru-RU" dirty="0">
                <a:solidFill>
                  <a:schemeClr val="tx1">
                    <a:lumMod val="95000"/>
                    <a:lumOff val="5000"/>
                  </a:schemeClr>
                </a:solidFill>
                <a:latin typeface="Arial" panose="020B0604020202020204" pitchFamily="34" charset="0"/>
                <a:cs typeface="Arial" panose="020B0604020202020204" pitchFamily="34" charset="0"/>
              </a:rPr>
              <a:t>, повинен у </a:t>
            </a:r>
            <a:r>
              <a:rPr lang="ru-RU" dirty="0" err="1">
                <a:solidFill>
                  <a:schemeClr val="tx1">
                    <a:lumMod val="95000"/>
                    <a:lumOff val="5000"/>
                  </a:schemeClr>
                </a:solidFill>
                <a:latin typeface="Arial" panose="020B0604020202020204" pitchFamily="34" charset="0"/>
                <a:cs typeface="Arial" panose="020B0604020202020204" pitchFamily="34" charset="0"/>
              </a:rPr>
              <a:t>цей</a:t>
            </a:r>
            <a:r>
              <a:rPr lang="ru-RU" dirty="0">
                <a:solidFill>
                  <a:schemeClr val="tx1">
                    <a:lumMod val="95000"/>
                    <a:lumOff val="5000"/>
                  </a:schemeClr>
                </a:solidFill>
                <a:latin typeface="Arial" panose="020B0604020202020204" pitchFamily="34" charset="0"/>
                <a:cs typeface="Arial" panose="020B0604020202020204" pitchFamily="34" charset="0"/>
              </a:rPr>
              <a:t> день </a:t>
            </a:r>
            <a:r>
              <a:rPr lang="ru-RU" dirty="0" err="1">
                <a:solidFill>
                  <a:schemeClr val="tx1">
                    <a:lumMod val="95000"/>
                    <a:lumOff val="5000"/>
                  </a:schemeClr>
                </a:solidFill>
                <a:latin typeface="Arial" panose="020B0604020202020204" pitchFamily="34" charset="0"/>
                <a:cs typeface="Arial" panose="020B0604020202020204" pitchFamily="34" charset="0"/>
              </a:rPr>
              <a:t>випити</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трохи</a:t>
            </a:r>
            <a:r>
              <a:rPr lang="ru-RU" dirty="0">
                <a:solidFill>
                  <a:schemeClr val="tx1">
                    <a:lumMod val="95000"/>
                    <a:lumOff val="5000"/>
                  </a:schemeClr>
                </a:solidFill>
                <a:latin typeface="Arial" panose="020B0604020202020204" pitchFamily="34" charset="0"/>
                <a:cs typeface="Arial" panose="020B0604020202020204" pitchFamily="34" charset="0"/>
              </a:rPr>
              <a:t> алкоголю, </a:t>
            </a:r>
            <a:r>
              <a:rPr lang="ru-RU" dirty="0" err="1">
                <a:solidFill>
                  <a:schemeClr val="tx1">
                    <a:lumMod val="95000"/>
                    <a:lumOff val="5000"/>
                  </a:schemeClr>
                </a:solidFill>
                <a:latin typeface="Arial" panose="020B0604020202020204" pitchFamily="34" charset="0"/>
                <a:cs typeface="Arial" panose="020B0604020202020204" pitchFamily="34" charset="0"/>
              </a:rPr>
              <a:t>інакше</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він</a:t>
            </a:r>
            <a:r>
              <a:rPr lang="ru-RU" dirty="0">
                <a:solidFill>
                  <a:schemeClr val="tx1">
                    <a:lumMod val="95000"/>
                    <a:lumOff val="5000"/>
                  </a:schemeClr>
                </a:solidFill>
                <a:latin typeface="Arial" panose="020B0604020202020204" pitchFamily="34" charset="0"/>
                <a:cs typeface="Arial" panose="020B0604020202020204" pitchFamily="34" charset="0"/>
              </a:rPr>
              <a:t> «завалиться» на </a:t>
            </a:r>
            <a:r>
              <a:rPr lang="ru-RU" dirty="0" err="1">
                <a:solidFill>
                  <a:schemeClr val="tx1">
                    <a:lumMod val="95000"/>
                    <a:lumOff val="5000"/>
                  </a:schemeClr>
                </a:solidFill>
                <a:latin typeface="Arial" panose="020B0604020202020204" pitchFamily="34" charset="0"/>
                <a:cs typeface="Arial" panose="020B0604020202020204" pitchFamily="34" charset="0"/>
              </a:rPr>
              <a:t>першій</a:t>
            </a:r>
            <a:r>
              <a:rPr lang="ru-RU" dirty="0">
                <a:solidFill>
                  <a:schemeClr val="tx1">
                    <a:lumMod val="95000"/>
                    <a:lumOff val="5000"/>
                  </a:schemeClr>
                </a:solidFill>
                <a:latin typeface="Arial" panose="020B0604020202020204" pitchFamily="34" charset="0"/>
                <a:cs typeface="Arial" panose="020B0604020202020204" pitchFamily="34" charset="0"/>
              </a:rPr>
              <a:t> же </a:t>
            </a:r>
            <a:r>
              <a:rPr lang="ru-RU" dirty="0" err="1">
                <a:solidFill>
                  <a:schemeClr val="tx1">
                    <a:lumMod val="95000"/>
                    <a:lumOff val="5000"/>
                  </a:schemeClr>
                </a:solidFill>
                <a:latin typeface="Arial" panose="020B0604020202020204" pitchFamily="34" charset="0"/>
                <a:cs typeface="Arial" panose="020B0604020202020204" pitchFamily="34" charset="0"/>
              </a:rPr>
              <a:t>сесії</a:t>
            </a:r>
            <a:r>
              <a:rPr lang="ru-RU" dirty="0" smtClean="0">
                <a:solidFill>
                  <a:schemeClr val="tx1">
                    <a:lumMod val="95000"/>
                    <a:lumOff val="5000"/>
                  </a:schemeClr>
                </a:solidFill>
                <a:latin typeface="Arial" panose="020B0604020202020204" pitchFamily="34" charset="0"/>
                <a:cs typeface="Arial" panose="020B0604020202020204" pitchFamily="34" charset="0"/>
              </a:rPr>
              <a:t>.</a:t>
            </a:r>
          </a:p>
          <a:p>
            <a:pPr algn="ctr"/>
            <a:r>
              <a:rPr lang="ru-RU" dirty="0">
                <a:solidFill>
                  <a:schemeClr val="tx1">
                    <a:lumMod val="95000"/>
                    <a:lumOff val="5000"/>
                  </a:schemeClr>
                </a:solidFill>
                <a:latin typeface="Arial" panose="020B0604020202020204" pitchFamily="34" charset="0"/>
                <a:cs typeface="Arial" panose="020B0604020202020204" pitchFamily="34" charset="0"/>
              </a:rPr>
              <a:t>Практично </a:t>
            </a:r>
            <a:r>
              <a:rPr lang="ru-RU" dirty="0" err="1">
                <a:solidFill>
                  <a:schemeClr val="tx1">
                    <a:lumMod val="95000"/>
                    <a:lumOff val="5000"/>
                  </a:schemeClr>
                </a:solidFill>
                <a:latin typeface="Arial" panose="020B0604020202020204" pitchFamily="34" charset="0"/>
                <a:cs typeface="Arial" panose="020B0604020202020204" pitchFamily="34" charset="0"/>
              </a:rPr>
              <a:t>всі</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студенти</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які</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живуть</a:t>
            </a:r>
            <a:r>
              <a:rPr lang="ru-RU" dirty="0">
                <a:solidFill>
                  <a:schemeClr val="tx1">
                    <a:lumMod val="95000"/>
                    <a:lumOff val="5000"/>
                  </a:schemeClr>
                </a:solidFill>
                <a:latin typeface="Arial" panose="020B0604020202020204" pitchFamily="34" charset="0"/>
                <a:cs typeface="Arial" panose="020B0604020202020204" pitchFamily="34" charset="0"/>
              </a:rPr>
              <a:t> в </a:t>
            </a:r>
            <a:r>
              <a:rPr lang="ru-RU" dirty="0" err="1">
                <a:solidFill>
                  <a:schemeClr val="tx1">
                    <a:lumMod val="95000"/>
                    <a:lumOff val="5000"/>
                  </a:schemeClr>
                </a:solidFill>
                <a:latin typeface="Arial" panose="020B0604020202020204" pitchFamily="34" charset="0"/>
                <a:cs typeface="Arial" panose="020B0604020202020204" pitchFamily="34" charset="0"/>
              </a:rPr>
              <a:t>гуртожитку</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проводять</a:t>
            </a:r>
            <a:r>
              <a:rPr lang="ru-RU" dirty="0">
                <a:solidFill>
                  <a:schemeClr val="tx1">
                    <a:lumMod val="95000"/>
                    <a:lumOff val="5000"/>
                  </a:schemeClr>
                </a:solidFill>
                <a:latin typeface="Arial" panose="020B0604020202020204" pitchFamily="34" charset="0"/>
                <a:cs typeface="Arial" panose="020B0604020202020204" pitchFamily="34" charset="0"/>
              </a:rPr>
              <a:t> ритуал 17 листопада з </a:t>
            </a:r>
            <a:r>
              <a:rPr lang="ru-RU" dirty="0" err="1">
                <a:solidFill>
                  <a:schemeClr val="tx1">
                    <a:lumMod val="95000"/>
                    <a:lumOff val="5000"/>
                  </a:schemeClr>
                </a:solidFill>
                <a:latin typeface="Arial" panose="020B0604020202020204" pitchFamily="34" charset="0"/>
                <a:cs typeface="Arial" panose="020B0604020202020204" pitchFamily="34" charset="0"/>
              </a:rPr>
              <a:t>назвою</a:t>
            </a:r>
            <a:r>
              <a:rPr lang="ru-RU" dirty="0">
                <a:solidFill>
                  <a:schemeClr val="tx1">
                    <a:lumMod val="95000"/>
                    <a:lumOff val="5000"/>
                  </a:schemeClr>
                </a:solidFill>
                <a:latin typeface="Arial" panose="020B0604020202020204" pitchFamily="34" charset="0"/>
                <a:cs typeface="Arial" panose="020B0604020202020204" pitchFamily="34" charset="0"/>
              </a:rPr>
              <a:t> «шара, </a:t>
            </a:r>
            <a:r>
              <a:rPr lang="ru-RU" dirty="0" err="1">
                <a:solidFill>
                  <a:schemeClr val="tx1">
                    <a:lumMod val="95000"/>
                    <a:lumOff val="5000"/>
                  </a:schemeClr>
                </a:solidFill>
                <a:latin typeface="Arial" panose="020B0604020202020204" pitchFamily="34" charset="0"/>
                <a:cs typeface="Arial" panose="020B0604020202020204" pitchFamily="34" charset="0"/>
              </a:rPr>
              <a:t>прийди</a:t>
            </a:r>
            <a:r>
              <a:rPr lang="ru-RU" dirty="0">
                <a:solidFill>
                  <a:schemeClr val="tx1">
                    <a:lumMod val="95000"/>
                    <a:lumOff val="5000"/>
                  </a:schemeClr>
                </a:solidFill>
                <a:latin typeface="Arial" panose="020B0604020202020204" pitchFamily="34" charset="0"/>
                <a:cs typeface="Arial" panose="020B0604020202020204" pitchFamily="34" charset="0"/>
              </a:rPr>
              <a:t>!» Для </a:t>
            </a:r>
            <a:r>
              <a:rPr lang="ru-RU" dirty="0" err="1">
                <a:solidFill>
                  <a:schemeClr val="tx1">
                    <a:lumMod val="95000"/>
                    <a:lumOff val="5000"/>
                  </a:schemeClr>
                </a:solidFill>
                <a:latin typeface="Arial" panose="020B0604020202020204" pitchFamily="34" charset="0"/>
                <a:cs typeface="Arial" panose="020B0604020202020204" pitchFamily="34" charset="0"/>
              </a:rPr>
              <a:t>цього</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заліковку</a:t>
            </a:r>
            <a:r>
              <a:rPr lang="ru-RU" dirty="0">
                <a:solidFill>
                  <a:schemeClr val="tx1">
                    <a:lumMod val="95000"/>
                    <a:lumOff val="5000"/>
                  </a:schemeClr>
                </a:solidFill>
                <a:latin typeface="Arial" panose="020B0604020202020204" pitchFamily="34" charset="0"/>
                <a:cs typeface="Arial" panose="020B0604020202020204" pitchFamily="34" charset="0"/>
              </a:rPr>
              <a:t> в </a:t>
            </a:r>
            <a:r>
              <a:rPr lang="ru-RU" dirty="0" err="1">
                <a:solidFill>
                  <a:schemeClr val="tx1">
                    <a:lumMod val="95000"/>
                    <a:lumOff val="5000"/>
                  </a:schemeClr>
                </a:solidFill>
                <a:latin typeface="Arial" panose="020B0604020202020204" pitchFamily="34" charset="0"/>
                <a:cs typeface="Arial" panose="020B0604020202020204" pitchFamily="34" charset="0"/>
              </a:rPr>
              <a:t>розкритому</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вигляді</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висовують</a:t>
            </a:r>
            <a:r>
              <a:rPr lang="ru-RU" dirty="0">
                <a:solidFill>
                  <a:schemeClr val="tx1">
                    <a:lumMod val="95000"/>
                    <a:lumOff val="5000"/>
                  </a:schemeClr>
                </a:solidFill>
                <a:latin typeface="Arial" panose="020B0604020202020204" pitchFamily="34" charset="0"/>
                <a:cs typeface="Arial" panose="020B0604020202020204" pitchFamily="34" charset="0"/>
              </a:rPr>
              <a:t> у </a:t>
            </a:r>
            <a:r>
              <a:rPr lang="ru-RU" dirty="0" err="1">
                <a:solidFill>
                  <a:schemeClr val="tx1">
                    <a:lumMod val="95000"/>
                    <a:lumOff val="5000"/>
                  </a:schemeClr>
                </a:solidFill>
                <a:latin typeface="Arial" panose="020B0604020202020204" pitchFamily="34" charset="0"/>
                <a:cs typeface="Arial" panose="020B0604020202020204" pitchFamily="34" charset="0"/>
              </a:rPr>
              <a:t>відкрите</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вікно</a:t>
            </a:r>
            <a:r>
              <a:rPr lang="ru-RU" dirty="0">
                <a:solidFill>
                  <a:schemeClr val="tx1">
                    <a:lumMod val="95000"/>
                    <a:lumOff val="5000"/>
                  </a:schemeClr>
                </a:solidFill>
                <a:latin typeface="Arial" panose="020B0604020202020204" pitchFamily="34" charset="0"/>
                <a:cs typeface="Arial" panose="020B0604020202020204" pitchFamily="34" charset="0"/>
              </a:rPr>
              <a:t> і </a:t>
            </a:r>
            <a:r>
              <a:rPr lang="ru-RU" dirty="0" err="1">
                <a:solidFill>
                  <a:schemeClr val="tx1">
                    <a:lumMod val="95000"/>
                    <a:lumOff val="5000"/>
                  </a:schemeClr>
                </a:solidFill>
                <a:latin typeface="Arial" panose="020B0604020202020204" pitchFamily="34" charset="0"/>
                <a:cs typeface="Arial" panose="020B0604020202020204" pitchFamily="34" charset="0"/>
              </a:rPr>
              <a:t>тричі</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голосно</a:t>
            </a:r>
            <a:r>
              <a:rPr lang="ru-RU" dirty="0">
                <a:solidFill>
                  <a:schemeClr val="tx1">
                    <a:lumMod val="95000"/>
                    <a:lumOff val="5000"/>
                  </a:schemeClr>
                </a:solidFill>
                <a:latin typeface="Arial" panose="020B0604020202020204" pitchFamily="34" charset="0"/>
                <a:cs typeface="Arial" panose="020B0604020202020204" pitchFamily="34" charset="0"/>
              </a:rPr>
              <a:t> кричать «Шара, </a:t>
            </a:r>
            <a:r>
              <a:rPr lang="ru-RU" dirty="0" err="1">
                <a:solidFill>
                  <a:schemeClr val="tx1">
                    <a:lumMod val="95000"/>
                    <a:lumOff val="5000"/>
                  </a:schemeClr>
                </a:solidFill>
                <a:latin typeface="Arial" panose="020B0604020202020204" pitchFamily="34" charset="0"/>
                <a:cs typeface="Arial" panose="020B0604020202020204" pitchFamily="34" charset="0"/>
              </a:rPr>
              <a:t>прийди</a:t>
            </a:r>
            <a:r>
              <a:rPr lang="ru-RU" dirty="0">
                <a:solidFill>
                  <a:schemeClr val="tx1">
                    <a:lumMod val="95000"/>
                    <a:lumOff val="5000"/>
                  </a:schemeClr>
                </a:solidFill>
                <a:latin typeface="Arial" panose="020B0604020202020204" pitchFamily="34" charset="0"/>
                <a:cs typeface="Arial" panose="020B0604020202020204" pitchFamily="34" charset="0"/>
              </a:rPr>
              <a:t> до мене!». </a:t>
            </a:r>
            <a:r>
              <a:rPr lang="ru-RU" dirty="0" err="1">
                <a:solidFill>
                  <a:schemeClr val="tx1">
                    <a:lumMod val="95000"/>
                    <a:lumOff val="5000"/>
                  </a:schemeClr>
                </a:solidFill>
                <a:latin typeface="Arial" panose="020B0604020202020204" pitchFamily="34" charset="0"/>
                <a:cs typeface="Arial" panose="020B0604020202020204" pitchFamily="34" charset="0"/>
              </a:rPr>
              <a:t>Вважається</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що</a:t>
            </a:r>
            <a:r>
              <a:rPr lang="ru-RU" dirty="0">
                <a:solidFill>
                  <a:schemeClr val="tx1">
                    <a:lumMod val="95000"/>
                    <a:lumOff val="5000"/>
                  </a:schemeClr>
                </a:solidFill>
                <a:latin typeface="Arial" panose="020B0604020202020204" pitchFamily="34" charset="0"/>
                <a:cs typeface="Arial" panose="020B0604020202020204" pitchFamily="34" charset="0"/>
              </a:rPr>
              <a:t> студент, </a:t>
            </a:r>
            <a:r>
              <a:rPr lang="ru-RU" dirty="0" err="1">
                <a:solidFill>
                  <a:schemeClr val="tx1">
                    <a:lumMod val="95000"/>
                    <a:lumOff val="5000"/>
                  </a:schemeClr>
                </a:solidFill>
                <a:latin typeface="Arial" panose="020B0604020202020204" pitchFamily="34" charset="0"/>
                <a:cs typeface="Arial" panose="020B0604020202020204" pitchFamily="34" charset="0"/>
              </a:rPr>
              <a:t>який</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це</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зробить</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здасть</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найближчу</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сесію</a:t>
            </a:r>
            <a:r>
              <a:rPr lang="ru-RU" dirty="0">
                <a:solidFill>
                  <a:schemeClr val="tx1">
                    <a:lumMod val="95000"/>
                    <a:lumOff val="5000"/>
                  </a:schemeClr>
                </a:solidFill>
                <a:latin typeface="Arial" panose="020B0604020202020204" pitchFamily="34" charset="0"/>
                <a:cs typeface="Arial" panose="020B0604020202020204" pitchFamily="34" charset="0"/>
              </a:rPr>
              <a:t> «без </a:t>
            </a:r>
            <a:r>
              <a:rPr lang="ru-RU" dirty="0" err="1">
                <a:solidFill>
                  <a:schemeClr val="tx1">
                    <a:lumMod val="95000"/>
                    <a:lumOff val="5000"/>
                  </a:schemeClr>
                </a:solidFill>
                <a:latin typeface="Arial" panose="020B0604020202020204" pitchFamily="34" charset="0"/>
                <a:cs typeface="Arial" panose="020B0604020202020204" pitchFamily="34" charset="0"/>
              </a:rPr>
              <a:t>хвостів</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Вірити</a:t>
            </a:r>
            <a:r>
              <a:rPr lang="ru-RU" dirty="0">
                <a:solidFill>
                  <a:schemeClr val="tx1">
                    <a:lumMod val="95000"/>
                    <a:lumOff val="5000"/>
                  </a:schemeClr>
                </a:solidFill>
                <a:latin typeface="Arial" panose="020B0604020202020204" pitchFamily="34" charset="0"/>
                <a:cs typeface="Arial" panose="020B0604020202020204" pitchFamily="34" charset="0"/>
              </a:rPr>
              <a:t> в </a:t>
            </a:r>
            <a:r>
              <a:rPr lang="ru-RU" dirty="0" err="1">
                <a:solidFill>
                  <a:schemeClr val="tx1">
                    <a:lumMod val="95000"/>
                    <a:lumOff val="5000"/>
                  </a:schemeClr>
                </a:solidFill>
                <a:latin typeface="Arial" panose="020B0604020202020204" pitchFamily="34" charset="0"/>
                <a:cs typeface="Arial" panose="020B0604020202020204" pitchFamily="34" charset="0"/>
              </a:rPr>
              <a:t>прикмети</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чи</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ні</a:t>
            </a:r>
            <a:r>
              <a:rPr lang="ru-RU" dirty="0">
                <a:solidFill>
                  <a:schemeClr val="tx1">
                    <a:lumMod val="95000"/>
                    <a:lumOff val="5000"/>
                  </a:schemeClr>
                </a:solidFill>
                <a:latin typeface="Arial" panose="020B0604020202020204" pitchFamily="34" charset="0"/>
                <a:cs typeface="Arial" panose="020B0604020202020204" pitchFamily="34" charset="0"/>
              </a:rPr>
              <a:t> – </a:t>
            </a:r>
            <a:r>
              <a:rPr lang="ru-RU" dirty="0" err="1">
                <a:solidFill>
                  <a:schemeClr val="tx1">
                    <a:lumMod val="95000"/>
                    <a:lumOff val="5000"/>
                  </a:schemeClr>
                </a:solidFill>
                <a:latin typeface="Arial" panose="020B0604020202020204" pitchFamily="34" charset="0"/>
                <a:cs typeface="Arial" panose="020B0604020202020204" pitchFamily="34" charset="0"/>
              </a:rPr>
              <a:t>особиста</a:t>
            </a:r>
            <a:r>
              <a:rPr lang="ru-RU" dirty="0">
                <a:solidFill>
                  <a:schemeClr val="tx1">
                    <a:lumMod val="95000"/>
                    <a:lumOff val="5000"/>
                  </a:schemeClr>
                </a:solidFill>
                <a:latin typeface="Arial" panose="020B0604020202020204" pitchFamily="34" charset="0"/>
                <a:cs typeface="Arial" panose="020B0604020202020204" pitchFamily="34" charset="0"/>
              </a:rPr>
              <a:t> справа кожного, </a:t>
            </a:r>
            <a:r>
              <a:rPr lang="ru-RU" dirty="0" err="1">
                <a:solidFill>
                  <a:schemeClr val="tx1">
                    <a:lumMod val="95000"/>
                    <a:lumOff val="5000"/>
                  </a:schemeClr>
                </a:solidFill>
                <a:latin typeface="Arial" panose="020B0604020202020204" pitchFamily="34" charset="0"/>
                <a:cs typeface="Arial" panose="020B0604020202020204" pitchFamily="34" charset="0"/>
              </a:rPr>
              <a:t>однак</a:t>
            </a:r>
            <a:r>
              <a:rPr lang="ru-RU" dirty="0">
                <a:solidFill>
                  <a:schemeClr val="tx1">
                    <a:lumMod val="95000"/>
                    <a:lumOff val="5000"/>
                  </a:schemeClr>
                </a:solidFill>
                <a:latin typeface="Arial" panose="020B0604020202020204" pitchFamily="34" charset="0"/>
                <a:cs typeface="Arial" panose="020B0604020202020204" pitchFamily="34" charset="0"/>
              </a:rPr>
              <a:t> секрет </a:t>
            </a:r>
            <a:r>
              <a:rPr lang="ru-RU" dirty="0" err="1">
                <a:solidFill>
                  <a:schemeClr val="tx1">
                    <a:lumMod val="95000"/>
                    <a:lumOff val="5000"/>
                  </a:schemeClr>
                </a:solidFill>
                <a:latin typeface="Arial" panose="020B0604020202020204" pitchFamily="34" charset="0"/>
                <a:cs typeface="Arial" panose="020B0604020202020204" pitchFamily="34" charset="0"/>
              </a:rPr>
              <a:t>успішного</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навчання</a:t>
            </a:r>
            <a:r>
              <a:rPr lang="ru-RU" dirty="0">
                <a:solidFill>
                  <a:schemeClr val="tx1">
                    <a:lumMod val="95000"/>
                    <a:lumOff val="5000"/>
                  </a:schemeClr>
                </a:solidFill>
                <a:latin typeface="Arial" panose="020B0604020202020204" pitchFamily="34" charset="0"/>
                <a:cs typeface="Arial" panose="020B0604020202020204" pitchFamily="34" charset="0"/>
              </a:rPr>
              <a:t> є – </a:t>
            </a:r>
            <a:r>
              <a:rPr lang="ru-RU" dirty="0" err="1">
                <a:solidFill>
                  <a:schemeClr val="tx1">
                    <a:lumMod val="95000"/>
                    <a:lumOff val="5000"/>
                  </a:schemeClr>
                </a:solidFill>
                <a:latin typeface="Arial" panose="020B0604020202020204" pitchFamily="34" charset="0"/>
                <a:cs typeface="Arial" panose="020B0604020202020204" pitchFamily="34" charset="0"/>
              </a:rPr>
              <a:t>це</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хороші</a:t>
            </a:r>
            <a:r>
              <a:rPr lang="ru-RU" dirty="0">
                <a:solidFill>
                  <a:schemeClr val="tx1">
                    <a:lumMod val="95000"/>
                    <a:lumOff val="5000"/>
                  </a:schemeClr>
                </a:solidFill>
                <a:latin typeface="Arial" panose="020B0604020202020204" pitchFamily="34" charset="0"/>
                <a:cs typeface="Arial" panose="020B0604020202020204" pitchFamily="34" charset="0"/>
              </a:rPr>
              <a:t> </a:t>
            </a:r>
            <a:r>
              <a:rPr lang="ru-RU" dirty="0" err="1">
                <a:solidFill>
                  <a:schemeClr val="tx1">
                    <a:lumMod val="95000"/>
                    <a:lumOff val="5000"/>
                  </a:schemeClr>
                </a:solidFill>
                <a:latin typeface="Arial" panose="020B0604020202020204" pitchFamily="34" charset="0"/>
                <a:cs typeface="Arial" panose="020B0604020202020204" pitchFamily="34" charset="0"/>
              </a:rPr>
              <a:t>знання</a:t>
            </a:r>
            <a:r>
              <a:rPr lang="ru-RU" dirty="0">
                <a:solidFill>
                  <a:schemeClr val="tx1">
                    <a:lumMod val="95000"/>
                    <a:lumOff val="5000"/>
                  </a:schemeClr>
                </a:solidFill>
                <a:latin typeface="Arial" panose="020B0604020202020204" pitchFamily="34" charset="0"/>
                <a:cs typeface="Arial" panose="020B0604020202020204" pitchFamily="34" charset="0"/>
              </a:rPr>
              <a:t>.</a:t>
            </a:r>
          </a:p>
          <a:p>
            <a:endParaRPr lang="ru-RU" sz="18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001" y="3869369"/>
            <a:ext cx="4254500" cy="2810831"/>
          </a:xfrm>
          <a:prstGeom prst="rect">
            <a:avLst/>
          </a:prstGeom>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6001" y="3869368"/>
            <a:ext cx="4248150" cy="2810831"/>
          </a:xfrm>
          <a:prstGeom prst="rect">
            <a:avLst/>
          </a:prstGeom>
        </p:spPr>
      </p:pic>
    </p:spTree>
    <p:extLst>
      <p:ext uri="{BB962C8B-B14F-4D97-AF65-F5344CB8AC3E}">
        <p14:creationId xmlns:p14="http://schemas.microsoft.com/office/powerpoint/2010/main" val="3185659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49400" y="88900"/>
            <a:ext cx="8991600" cy="635000"/>
          </a:xfrm>
        </p:spPr>
        <p:txBody>
          <a:bodyPr>
            <a:normAutofit fontScale="90000"/>
          </a:bodyPr>
          <a:lstStyle/>
          <a:p>
            <a:r>
              <a:rPr lang="uk-UA" dirty="0" smtClean="0"/>
              <a:t>Присяга першокурсника</a:t>
            </a:r>
            <a:endParaRPr lang="ru-RU" dirty="0"/>
          </a:p>
        </p:txBody>
      </p:sp>
      <p:sp>
        <p:nvSpPr>
          <p:cNvPr id="3" name="Подзаголовок 2"/>
          <p:cNvSpPr>
            <a:spLocks noGrp="1"/>
          </p:cNvSpPr>
          <p:nvPr>
            <p:ph type="subTitle" idx="1"/>
          </p:nvPr>
        </p:nvSpPr>
        <p:spPr>
          <a:xfrm>
            <a:off x="609600" y="876300"/>
            <a:ext cx="11163300" cy="5791200"/>
          </a:xfrm>
        </p:spPr>
        <p:txBody>
          <a:bodyPr>
            <a:normAutofit fontScale="92500" lnSpcReduction="20000"/>
          </a:bodyPr>
          <a:lstStyle/>
          <a:p>
            <a:r>
              <a:rPr lang="ru-RU" b="1" dirty="0" smtClean="0">
                <a:solidFill>
                  <a:schemeClr val="bg2">
                    <a:lumMod val="50000"/>
                  </a:schemeClr>
                </a:solidFill>
              </a:rPr>
              <a:t>У </a:t>
            </a:r>
            <a:r>
              <a:rPr lang="ru-RU" b="1" dirty="0" err="1">
                <a:solidFill>
                  <a:schemeClr val="bg2">
                    <a:lumMod val="50000"/>
                  </a:schemeClr>
                </a:solidFill>
              </a:rPr>
              <a:t>цю</a:t>
            </a:r>
            <a:r>
              <a:rPr lang="ru-RU" b="1" dirty="0">
                <a:solidFill>
                  <a:schemeClr val="bg2">
                    <a:lumMod val="50000"/>
                  </a:schemeClr>
                </a:solidFill>
              </a:rPr>
              <a:t> </a:t>
            </a:r>
            <a:r>
              <a:rPr lang="ru-RU" b="1" dirty="0" err="1">
                <a:solidFill>
                  <a:schemeClr val="bg2">
                    <a:lumMod val="50000"/>
                  </a:schemeClr>
                </a:solidFill>
              </a:rPr>
              <a:t>пам’ятну</a:t>
            </a:r>
            <a:r>
              <a:rPr lang="ru-RU" b="1" dirty="0">
                <a:solidFill>
                  <a:schemeClr val="bg2">
                    <a:lumMod val="50000"/>
                  </a:schemeClr>
                </a:solidFill>
              </a:rPr>
              <a:t> годину </a:t>
            </a:r>
            <a:r>
              <a:rPr lang="ru-RU" b="1" dirty="0" err="1">
                <a:solidFill>
                  <a:schemeClr val="bg2">
                    <a:lumMod val="50000"/>
                  </a:schemeClr>
                </a:solidFill>
              </a:rPr>
              <a:t>вступу</a:t>
            </a:r>
            <a:r>
              <a:rPr lang="ru-RU" b="1" dirty="0">
                <a:solidFill>
                  <a:schemeClr val="bg2">
                    <a:lumMod val="50000"/>
                  </a:schemeClr>
                </a:solidFill>
              </a:rPr>
              <a:t> до </a:t>
            </a:r>
            <a:r>
              <a:rPr lang="ru-RU" b="1" dirty="0" err="1">
                <a:solidFill>
                  <a:schemeClr val="bg2">
                    <a:lumMod val="50000"/>
                  </a:schemeClr>
                </a:solidFill>
              </a:rPr>
              <a:t>великої</a:t>
            </a:r>
            <a:r>
              <a:rPr lang="ru-RU" b="1" dirty="0">
                <a:solidFill>
                  <a:schemeClr val="bg2">
                    <a:lumMod val="50000"/>
                  </a:schemeClr>
                </a:solidFill>
              </a:rPr>
              <a:t> </a:t>
            </a:r>
            <a:r>
              <a:rPr lang="ru-RU" b="1" dirty="0" err="1">
                <a:solidFill>
                  <a:schemeClr val="bg2">
                    <a:lumMod val="50000"/>
                  </a:schemeClr>
                </a:solidFill>
              </a:rPr>
              <a:t>сім’ї</a:t>
            </a:r>
            <a:r>
              <a:rPr lang="ru-RU" b="1" dirty="0">
                <a:solidFill>
                  <a:schemeClr val="bg2">
                    <a:lumMod val="50000"/>
                  </a:schemeClr>
                </a:solidFill>
              </a:rPr>
              <a:t> </a:t>
            </a:r>
            <a:r>
              <a:rPr lang="ru-RU" b="1" dirty="0" err="1">
                <a:solidFill>
                  <a:schemeClr val="bg2">
                    <a:lumMod val="50000"/>
                  </a:schemeClr>
                </a:solidFill>
              </a:rPr>
              <a:t>студентства</a:t>
            </a:r>
            <a:r>
              <a:rPr lang="ru-RU" b="1" dirty="0">
                <a:solidFill>
                  <a:schemeClr val="bg2">
                    <a:lumMod val="50000"/>
                  </a:schemeClr>
                </a:solidFill>
              </a:rPr>
              <a:t> </a:t>
            </a:r>
            <a:r>
              <a:rPr lang="ru-RU" b="1" dirty="0" err="1">
                <a:solidFill>
                  <a:schemeClr val="bg2">
                    <a:lumMod val="50000"/>
                  </a:schemeClr>
                </a:solidFill>
              </a:rPr>
              <a:t>нашої</a:t>
            </a:r>
            <a:r>
              <a:rPr lang="ru-RU" b="1" dirty="0">
                <a:solidFill>
                  <a:schemeClr val="bg2">
                    <a:lumMod val="50000"/>
                  </a:schemeClr>
                </a:solidFill>
              </a:rPr>
              <a:t> </a:t>
            </a:r>
            <a:r>
              <a:rPr lang="ru-RU" b="1" dirty="0" err="1">
                <a:solidFill>
                  <a:schemeClr val="bg2">
                    <a:lumMod val="50000"/>
                  </a:schemeClr>
                </a:solidFill>
              </a:rPr>
              <a:t>незалежної</a:t>
            </a:r>
            <a:r>
              <a:rPr lang="ru-RU" b="1" dirty="0">
                <a:solidFill>
                  <a:schemeClr val="bg2">
                    <a:lumMod val="50000"/>
                  </a:schemeClr>
                </a:solidFill>
              </a:rPr>
              <a:t> </a:t>
            </a:r>
            <a:r>
              <a:rPr lang="ru-RU" b="1" dirty="0" err="1">
                <a:solidFill>
                  <a:schemeClr val="bg2">
                    <a:lumMod val="50000"/>
                  </a:schemeClr>
                </a:solidFill>
              </a:rPr>
              <a:t>України</a:t>
            </a:r>
            <a:r>
              <a:rPr lang="ru-RU" b="1" dirty="0">
                <a:solidFill>
                  <a:schemeClr val="bg2">
                    <a:lumMod val="50000"/>
                  </a:schemeClr>
                </a:solidFill>
              </a:rPr>
              <a:t> я – студент І-</a:t>
            </a:r>
            <a:r>
              <a:rPr lang="ru-RU" b="1" dirty="0" err="1">
                <a:solidFill>
                  <a:schemeClr val="bg2">
                    <a:lumMod val="50000"/>
                  </a:schemeClr>
                </a:solidFill>
              </a:rPr>
              <a:t>го</a:t>
            </a:r>
            <a:r>
              <a:rPr lang="ru-RU" b="1" dirty="0">
                <a:solidFill>
                  <a:schemeClr val="bg2">
                    <a:lumMod val="50000"/>
                  </a:schemeClr>
                </a:solidFill>
              </a:rPr>
              <a:t> курсу </a:t>
            </a:r>
            <a:r>
              <a:rPr lang="ru-RU" b="1" dirty="0" err="1">
                <a:solidFill>
                  <a:schemeClr val="bg2">
                    <a:lumMod val="50000"/>
                  </a:schemeClr>
                </a:solidFill>
              </a:rPr>
              <a:t>Відкритого</a:t>
            </a:r>
            <a:r>
              <a:rPr lang="ru-RU" b="1" dirty="0">
                <a:solidFill>
                  <a:schemeClr val="bg2">
                    <a:lumMod val="50000"/>
                  </a:schemeClr>
                </a:solidFill>
              </a:rPr>
              <a:t> </a:t>
            </a:r>
            <a:r>
              <a:rPr lang="ru-RU" b="1" dirty="0" err="1">
                <a:solidFill>
                  <a:schemeClr val="bg2">
                    <a:lumMod val="50000"/>
                  </a:schemeClr>
                </a:solidFill>
              </a:rPr>
              <a:t>міжнародного</a:t>
            </a:r>
            <a:r>
              <a:rPr lang="ru-RU" b="1" dirty="0">
                <a:solidFill>
                  <a:schemeClr val="bg2">
                    <a:lumMod val="50000"/>
                  </a:schemeClr>
                </a:solidFill>
              </a:rPr>
              <a:t> </a:t>
            </a:r>
            <a:r>
              <a:rPr lang="ru-RU" b="1" dirty="0" err="1">
                <a:solidFill>
                  <a:schemeClr val="bg2">
                    <a:lumMod val="50000"/>
                  </a:schemeClr>
                </a:solidFill>
              </a:rPr>
              <a:t>університету</a:t>
            </a:r>
            <a:r>
              <a:rPr lang="ru-RU" b="1" dirty="0">
                <a:solidFill>
                  <a:schemeClr val="bg2">
                    <a:lumMod val="50000"/>
                  </a:schemeClr>
                </a:solidFill>
              </a:rPr>
              <a:t> </a:t>
            </a:r>
            <a:r>
              <a:rPr lang="ru-RU" b="1" dirty="0" err="1">
                <a:solidFill>
                  <a:schemeClr val="bg2">
                    <a:lumMod val="50000"/>
                  </a:schemeClr>
                </a:solidFill>
              </a:rPr>
              <a:t>розвитку</a:t>
            </a:r>
            <a:r>
              <a:rPr lang="ru-RU" b="1" dirty="0">
                <a:solidFill>
                  <a:schemeClr val="bg2">
                    <a:lumMod val="50000"/>
                  </a:schemeClr>
                </a:solidFill>
              </a:rPr>
              <a:t> </a:t>
            </a:r>
            <a:r>
              <a:rPr lang="ru-RU" b="1" dirty="0" err="1">
                <a:solidFill>
                  <a:schemeClr val="bg2">
                    <a:lumMod val="50000"/>
                  </a:schemeClr>
                </a:solidFill>
              </a:rPr>
              <a:t>людини</a:t>
            </a:r>
            <a:r>
              <a:rPr lang="ru-RU" b="1" dirty="0">
                <a:solidFill>
                  <a:schemeClr val="bg2">
                    <a:lumMod val="50000"/>
                  </a:schemeClr>
                </a:solidFill>
              </a:rPr>
              <a:t> «</a:t>
            </a:r>
            <a:r>
              <a:rPr lang="ru-RU" b="1" dirty="0" err="1">
                <a:solidFill>
                  <a:schemeClr val="bg2">
                    <a:lumMod val="50000"/>
                  </a:schemeClr>
                </a:solidFill>
              </a:rPr>
              <a:t>Україна</a:t>
            </a:r>
            <a:r>
              <a:rPr lang="ru-RU" b="1" dirty="0">
                <a:solidFill>
                  <a:schemeClr val="bg2">
                    <a:lumMod val="50000"/>
                  </a:schemeClr>
                </a:solidFill>
              </a:rPr>
              <a:t>», перед </a:t>
            </a:r>
            <a:r>
              <a:rPr lang="ru-RU" b="1" dirty="0" err="1">
                <a:solidFill>
                  <a:schemeClr val="bg2">
                    <a:lumMod val="50000"/>
                  </a:schemeClr>
                </a:solidFill>
              </a:rPr>
              <a:t>моїми</a:t>
            </a:r>
            <a:r>
              <a:rPr lang="ru-RU" b="1" dirty="0">
                <a:solidFill>
                  <a:schemeClr val="bg2">
                    <a:lumMod val="50000"/>
                  </a:schemeClr>
                </a:solidFill>
              </a:rPr>
              <a:t> однокурсниками, </a:t>
            </a:r>
            <a:r>
              <a:rPr lang="ru-RU" b="1" dirty="0" err="1">
                <a:solidFill>
                  <a:schemeClr val="bg2">
                    <a:lumMod val="50000"/>
                  </a:schemeClr>
                </a:solidFill>
              </a:rPr>
              <a:t>викладачами</a:t>
            </a:r>
            <a:r>
              <a:rPr lang="ru-RU" b="1" dirty="0">
                <a:solidFill>
                  <a:schemeClr val="bg2">
                    <a:lumMod val="50000"/>
                  </a:schemeClr>
                </a:solidFill>
              </a:rPr>
              <a:t> і батьками </a:t>
            </a:r>
            <a:r>
              <a:rPr lang="ru-RU" b="1" dirty="0" err="1">
                <a:solidFill>
                  <a:schemeClr val="bg2">
                    <a:lumMod val="50000"/>
                  </a:schemeClr>
                </a:solidFill>
              </a:rPr>
              <a:t>урочисто</a:t>
            </a:r>
            <a:r>
              <a:rPr lang="ru-RU" b="1" dirty="0">
                <a:solidFill>
                  <a:schemeClr val="bg2">
                    <a:lumMod val="50000"/>
                  </a:schemeClr>
                </a:solidFill>
              </a:rPr>
              <a:t> </a:t>
            </a:r>
            <a:r>
              <a:rPr lang="ru-RU" b="1" dirty="0" smtClean="0">
                <a:solidFill>
                  <a:schemeClr val="bg2">
                    <a:lumMod val="50000"/>
                  </a:schemeClr>
                </a:solidFill>
              </a:rPr>
              <a:t>присягаю:</a:t>
            </a:r>
          </a:p>
          <a:p>
            <a:pPr algn="l"/>
            <a:r>
              <a:rPr lang="ru-RU" dirty="0" smtClean="0">
                <a:solidFill>
                  <a:schemeClr val="bg2">
                    <a:lumMod val="50000"/>
                  </a:schemeClr>
                </a:solidFill>
              </a:rPr>
              <a:t>1</a:t>
            </a:r>
            <a:r>
              <a:rPr lang="ru-RU" dirty="0">
                <a:solidFill>
                  <a:schemeClr val="bg2">
                    <a:lumMod val="50000"/>
                  </a:schemeClr>
                </a:solidFill>
              </a:rPr>
              <a:t>. Бути </a:t>
            </a:r>
            <a:r>
              <a:rPr lang="ru-RU" dirty="0" err="1">
                <a:solidFill>
                  <a:schemeClr val="bg2">
                    <a:lumMod val="50000"/>
                  </a:schemeClr>
                </a:solidFill>
              </a:rPr>
              <a:t>відданим</a:t>
            </a:r>
            <a:r>
              <a:rPr lang="ru-RU" dirty="0">
                <a:solidFill>
                  <a:schemeClr val="bg2">
                    <a:lumMod val="50000"/>
                  </a:schemeClr>
                </a:solidFill>
              </a:rPr>
              <a:t> </a:t>
            </a:r>
            <a:r>
              <a:rPr lang="ru-RU" dirty="0" err="1">
                <a:solidFill>
                  <a:schemeClr val="bg2">
                    <a:lumMod val="50000"/>
                  </a:schemeClr>
                </a:solidFill>
              </a:rPr>
              <a:t>Україні</a:t>
            </a:r>
            <a:r>
              <a:rPr lang="ru-RU" dirty="0">
                <a:solidFill>
                  <a:schemeClr val="bg2">
                    <a:lumMod val="50000"/>
                  </a:schemeClr>
                </a:solidFill>
              </a:rPr>
              <a:t>.</a:t>
            </a:r>
          </a:p>
          <a:p>
            <a:pPr algn="l"/>
            <a:r>
              <a:rPr lang="ru-RU" dirty="0">
                <a:solidFill>
                  <a:schemeClr val="bg2">
                    <a:lumMod val="50000"/>
                  </a:schemeClr>
                </a:solidFill>
              </a:rPr>
              <a:t>2. </a:t>
            </a:r>
            <a:r>
              <a:rPr lang="ru-RU" dirty="0" err="1">
                <a:solidFill>
                  <a:schemeClr val="bg2">
                    <a:lumMod val="50000"/>
                  </a:schemeClr>
                </a:solidFill>
              </a:rPr>
              <a:t>Наполегливо</a:t>
            </a:r>
            <a:r>
              <a:rPr lang="ru-RU" dirty="0">
                <a:solidFill>
                  <a:schemeClr val="bg2">
                    <a:lumMod val="50000"/>
                  </a:schemeClr>
                </a:solidFill>
              </a:rPr>
              <a:t> й </a:t>
            </a:r>
            <a:r>
              <a:rPr lang="ru-RU" dirty="0" err="1">
                <a:solidFill>
                  <a:schemeClr val="bg2">
                    <a:lumMod val="50000"/>
                  </a:schemeClr>
                </a:solidFill>
              </a:rPr>
              <a:t>сумлінно</a:t>
            </a:r>
            <a:r>
              <a:rPr lang="ru-RU" dirty="0">
                <a:solidFill>
                  <a:schemeClr val="bg2">
                    <a:lumMod val="50000"/>
                  </a:schemeClr>
                </a:solidFill>
              </a:rPr>
              <a:t> </a:t>
            </a:r>
            <a:r>
              <a:rPr lang="ru-RU" dirty="0" err="1">
                <a:solidFill>
                  <a:schemeClr val="bg2">
                    <a:lumMod val="50000"/>
                  </a:schemeClr>
                </a:solidFill>
              </a:rPr>
              <a:t>вчитися</a:t>
            </a:r>
            <a:r>
              <a:rPr lang="ru-RU" dirty="0">
                <a:solidFill>
                  <a:schemeClr val="bg2">
                    <a:lumMod val="50000"/>
                  </a:schemeClr>
                </a:solidFill>
              </a:rPr>
              <a:t>.</a:t>
            </a:r>
          </a:p>
          <a:p>
            <a:pPr algn="l"/>
            <a:r>
              <a:rPr lang="ru-RU" dirty="0">
                <a:solidFill>
                  <a:schemeClr val="bg2">
                    <a:lumMod val="50000"/>
                  </a:schemeClr>
                </a:solidFill>
              </a:rPr>
              <a:t>3. </a:t>
            </a:r>
            <a:r>
              <a:rPr lang="ru-RU" dirty="0" err="1">
                <a:solidFill>
                  <a:schemeClr val="bg2">
                    <a:lumMod val="50000"/>
                  </a:schemeClr>
                </a:solidFill>
              </a:rPr>
              <a:t>Формувати</a:t>
            </a:r>
            <a:r>
              <a:rPr lang="ru-RU" dirty="0">
                <a:solidFill>
                  <a:schemeClr val="bg2">
                    <a:lumMod val="50000"/>
                  </a:schemeClr>
                </a:solidFill>
              </a:rPr>
              <a:t> в </a:t>
            </a:r>
            <a:r>
              <a:rPr lang="ru-RU" dirty="0" err="1">
                <a:solidFill>
                  <a:schemeClr val="bg2">
                    <a:lumMod val="50000"/>
                  </a:schemeClr>
                </a:solidFill>
              </a:rPr>
              <a:t>собі</a:t>
            </a:r>
            <a:r>
              <a:rPr lang="ru-RU" dirty="0">
                <a:solidFill>
                  <a:schemeClr val="bg2">
                    <a:lumMod val="50000"/>
                  </a:schemeClr>
                </a:solidFill>
              </a:rPr>
              <a:t> </a:t>
            </a:r>
            <a:r>
              <a:rPr lang="ru-RU" dirty="0" err="1">
                <a:solidFill>
                  <a:schemeClr val="bg2">
                    <a:lumMod val="50000"/>
                  </a:schemeClr>
                </a:solidFill>
              </a:rPr>
              <a:t>глибокі</a:t>
            </a:r>
            <a:r>
              <a:rPr lang="ru-RU" dirty="0">
                <a:solidFill>
                  <a:schemeClr val="bg2">
                    <a:lumMod val="50000"/>
                  </a:schemeClr>
                </a:solidFill>
              </a:rPr>
              <a:t> </a:t>
            </a:r>
            <a:r>
              <a:rPr lang="ru-RU" dirty="0" err="1">
                <a:solidFill>
                  <a:schemeClr val="bg2">
                    <a:lumMod val="50000"/>
                  </a:schemeClr>
                </a:solidFill>
              </a:rPr>
              <a:t>професійні</a:t>
            </a:r>
            <a:r>
              <a:rPr lang="ru-RU" dirty="0">
                <a:solidFill>
                  <a:schemeClr val="bg2">
                    <a:lumMod val="50000"/>
                  </a:schemeClr>
                </a:solidFill>
              </a:rPr>
              <a:t> </a:t>
            </a:r>
            <a:r>
              <a:rPr lang="ru-RU" dirty="0" err="1">
                <a:solidFill>
                  <a:schemeClr val="bg2">
                    <a:lumMod val="50000"/>
                  </a:schemeClr>
                </a:solidFill>
              </a:rPr>
              <a:t>якості</a:t>
            </a:r>
            <a:r>
              <a:rPr lang="ru-RU" dirty="0">
                <a:solidFill>
                  <a:schemeClr val="bg2">
                    <a:lumMod val="50000"/>
                  </a:schemeClr>
                </a:solidFill>
              </a:rPr>
              <a:t>.</a:t>
            </a:r>
          </a:p>
          <a:p>
            <a:pPr algn="l"/>
            <a:r>
              <a:rPr lang="ru-RU" dirty="0">
                <a:solidFill>
                  <a:schemeClr val="bg2">
                    <a:lumMod val="50000"/>
                  </a:schemeClr>
                </a:solidFill>
              </a:rPr>
              <a:t>4. </a:t>
            </a:r>
            <a:r>
              <a:rPr lang="ru-RU" dirty="0" err="1">
                <a:solidFill>
                  <a:schemeClr val="bg2">
                    <a:lumMod val="50000"/>
                  </a:schemeClr>
                </a:solidFill>
              </a:rPr>
              <a:t>Берегти</a:t>
            </a:r>
            <a:r>
              <a:rPr lang="ru-RU" dirty="0">
                <a:solidFill>
                  <a:schemeClr val="bg2">
                    <a:lumMod val="50000"/>
                  </a:schemeClr>
                </a:solidFill>
              </a:rPr>
              <a:t> </a:t>
            </a:r>
            <a:r>
              <a:rPr lang="ru-RU" dirty="0" err="1">
                <a:solidFill>
                  <a:schemeClr val="bg2">
                    <a:lumMod val="50000"/>
                  </a:schemeClr>
                </a:solidFill>
              </a:rPr>
              <a:t>українську</a:t>
            </a:r>
            <a:r>
              <a:rPr lang="ru-RU" dirty="0">
                <a:solidFill>
                  <a:schemeClr val="bg2">
                    <a:lumMod val="50000"/>
                  </a:schemeClr>
                </a:solidFill>
              </a:rPr>
              <a:t> </a:t>
            </a:r>
            <a:r>
              <a:rPr lang="ru-RU" dirty="0" err="1">
                <a:solidFill>
                  <a:schemeClr val="bg2">
                    <a:lumMod val="50000"/>
                  </a:schemeClr>
                </a:solidFill>
              </a:rPr>
              <a:t>мову</a:t>
            </a:r>
            <a:r>
              <a:rPr lang="ru-RU" dirty="0">
                <a:solidFill>
                  <a:schemeClr val="bg2">
                    <a:lumMod val="50000"/>
                  </a:schemeClr>
                </a:solidFill>
              </a:rPr>
              <a:t> – </a:t>
            </a:r>
            <a:r>
              <a:rPr lang="ru-RU" dirty="0" err="1">
                <a:solidFill>
                  <a:schemeClr val="bg2">
                    <a:lumMod val="50000"/>
                  </a:schemeClr>
                </a:solidFill>
              </a:rPr>
              <a:t>духовний</a:t>
            </a:r>
            <a:r>
              <a:rPr lang="ru-RU" dirty="0">
                <a:solidFill>
                  <a:schemeClr val="bg2">
                    <a:lumMod val="50000"/>
                  </a:schemeClr>
                </a:solidFill>
              </a:rPr>
              <a:t> скарб </a:t>
            </a:r>
            <a:r>
              <a:rPr lang="ru-RU" dirty="0" err="1">
                <a:solidFill>
                  <a:schemeClr val="bg2">
                    <a:lumMod val="50000"/>
                  </a:schemeClr>
                </a:solidFill>
              </a:rPr>
              <a:t>нашого</a:t>
            </a:r>
            <a:r>
              <a:rPr lang="ru-RU" dirty="0">
                <a:solidFill>
                  <a:schemeClr val="bg2">
                    <a:lumMod val="50000"/>
                  </a:schemeClr>
                </a:solidFill>
              </a:rPr>
              <a:t> народу.</a:t>
            </a:r>
          </a:p>
          <a:p>
            <a:pPr algn="l"/>
            <a:r>
              <a:rPr lang="ru-RU" dirty="0">
                <a:solidFill>
                  <a:schemeClr val="bg2">
                    <a:lumMod val="50000"/>
                  </a:schemeClr>
                </a:solidFill>
              </a:rPr>
              <a:t>5. </a:t>
            </a:r>
            <a:r>
              <a:rPr lang="ru-RU" dirty="0" err="1">
                <a:solidFill>
                  <a:schemeClr val="bg2">
                    <a:lumMod val="50000"/>
                  </a:schemeClr>
                </a:solidFill>
              </a:rPr>
              <a:t>Прилучатися</a:t>
            </a:r>
            <a:r>
              <a:rPr lang="ru-RU" dirty="0">
                <a:solidFill>
                  <a:schemeClr val="bg2">
                    <a:lumMod val="50000"/>
                  </a:schemeClr>
                </a:solidFill>
              </a:rPr>
              <a:t> до </a:t>
            </a:r>
            <a:r>
              <a:rPr lang="ru-RU" dirty="0" err="1">
                <a:solidFill>
                  <a:schemeClr val="bg2">
                    <a:lumMod val="50000"/>
                  </a:schemeClr>
                </a:solidFill>
              </a:rPr>
              <a:t>надбань</a:t>
            </a:r>
            <a:r>
              <a:rPr lang="ru-RU" dirty="0">
                <a:solidFill>
                  <a:schemeClr val="bg2">
                    <a:lumMod val="50000"/>
                  </a:schemeClr>
                </a:solidFill>
              </a:rPr>
              <a:t> </a:t>
            </a:r>
            <a:r>
              <a:rPr lang="ru-RU" dirty="0" err="1">
                <a:solidFill>
                  <a:schemeClr val="bg2">
                    <a:lumMod val="50000"/>
                  </a:schemeClr>
                </a:solidFill>
              </a:rPr>
              <a:t>культури</a:t>
            </a:r>
            <a:r>
              <a:rPr lang="ru-RU" dirty="0">
                <a:solidFill>
                  <a:schemeClr val="bg2">
                    <a:lumMod val="50000"/>
                  </a:schemeClr>
                </a:solidFill>
              </a:rPr>
              <a:t> </a:t>
            </a:r>
            <a:r>
              <a:rPr lang="ru-RU" dirty="0" err="1">
                <a:solidFill>
                  <a:schemeClr val="bg2">
                    <a:lumMod val="50000"/>
                  </a:schemeClr>
                </a:solidFill>
              </a:rPr>
              <a:t>українського</a:t>
            </a:r>
            <a:r>
              <a:rPr lang="ru-RU" dirty="0">
                <a:solidFill>
                  <a:schemeClr val="bg2">
                    <a:lumMod val="50000"/>
                  </a:schemeClr>
                </a:solidFill>
              </a:rPr>
              <a:t> народу та </a:t>
            </a:r>
            <a:r>
              <a:rPr lang="ru-RU" dirty="0" err="1">
                <a:solidFill>
                  <a:schemeClr val="bg2">
                    <a:lumMod val="50000"/>
                  </a:schemeClr>
                </a:solidFill>
              </a:rPr>
              <a:t>примножувати</a:t>
            </a:r>
            <a:r>
              <a:rPr lang="ru-RU" dirty="0">
                <a:solidFill>
                  <a:schemeClr val="bg2">
                    <a:lumMod val="50000"/>
                  </a:schemeClr>
                </a:solidFill>
              </a:rPr>
              <a:t> </a:t>
            </a:r>
            <a:r>
              <a:rPr lang="ru-RU" dirty="0" err="1">
                <a:solidFill>
                  <a:schemeClr val="bg2">
                    <a:lumMod val="50000"/>
                  </a:schemeClr>
                </a:solidFill>
              </a:rPr>
              <a:t>їх</a:t>
            </a:r>
            <a:r>
              <a:rPr lang="ru-RU" dirty="0">
                <a:solidFill>
                  <a:schemeClr val="bg2">
                    <a:lumMod val="50000"/>
                  </a:schemeClr>
                </a:solidFill>
              </a:rPr>
              <a:t>.</a:t>
            </a:r>
          </a:p>
          <a:p>
            <a:pPr algn="l"/>
            <a:r>
              <a:rPr lang="ru-RU" dirty="0">
                <a:solidFill>
                  <a:schemeClr val="bg2">
                    <a:lumMod val="50000"/>
                  </a:schemeClr>
                </a:solidFill>
              </a:rPr>
              <a:t>6. </a:t>
            </a:r>
            <a:r>
              <a:rPr lang="ru-RU" dirty="0" err="1">
                <a:solidFill>
                  <a:schemeClr val="bg2">
                    <a:lumMod val="50000"/>
                  </a:schemeClr>
                </a:solidFill>
              </a:rPr>
              <a:t>Збагачувати</a:t>
            </a:r>
            <a:r>
              <a:rPr lang="ru-RU" dirty="0">
                <a:solidFill>
                  <a:schemeClr val="bg2">
                    <a:lumMod val="50000"/>
                  </a:schemeClr>
                </a:solidFill>
              </a:rPr>
              <a:t> </a:t>
            </a:r>
            <a:r>
              <a:rPr lang="ru-RU" dirty="0" err="1">
                <a:solidFill>
                  <a:schemeClr val="bg2">
                    <a:lumMod val="50000"/>
                  </a:schemeClr>
                </a:solidFill>
              </a:rPr>
              <a:t>інтелектуальний</a:t>
            </a:r>
            <a:r>
              <a:rPr lang="ru-RU" dirty="0">
                <a:solidFill>
                  <a:schemeClr val="bg2">
                    <a:lumMod val="50000"/>
                  </a:schemeClr>
                </a:solidFill>
              </a:rPr>
              <a:t>, </a:t>
            </a:r>
            <a:r>
              <a:rPr lang="ru-RU" dirty="0" err="1">
                <a:solidFill>
                  <a:schemeClr val="bg2">
                    <a:lumMod val="50000"/>
                  </a:schemeClr>
                </a:solidFill>
              </a:rPr>
              <a:t>творчий</a:t>
            </a:r>
            <a:r>
              <a:rPr lang="ru-RU" dirty="0">
                <a:solidFill>
                  <a:schemeClr val="bg2">
                    <a:lumMod val="50000"/>
                  </a:schemeClr>
                </a:solidFill>
              </a:rPr>
              <a:t> і </a:t>
            </a:r>
            <a:r>
              <a:rPr lang="ru-RU" dirty="0" err="1">
                <a:solidFill>
                  <a:schemeClr val="bg2">
                    <a:lumMod val="50000"/>
                  </a:schemeClr>
                </a:solidFill>
              </a:rPr>
              <a:t>культурний</a:t>
            </a:r>
            <a:r>
              <a:rPr lang="ru-RU" dirty="0">
                <a:solidFill>
                  <a:schemeClr val="bg2">
                    <a:lumMod val="50000"/>
                  </a:schemeClr>
                </a:solidFill>
              </a:rPr>
              <a:t> </a:t>
            </a:r>
            <a:r>
              <a:rPr lang="ru-RU" dirty="0" err="1">
                <a:solidFill>
                  <a:schemeClr val="bg2">
                    <a:lumMod val="50000"/>
                  </a:schemeClr>
                </a:solidFill>
              </a:rPr>
              <a:t>потенціал</a:t>
            </a:r>
            <a:r>
              <a:rPr lang="ru-RU" dirty="0">
                <a:solidFill>
                  <a:schemeClr val="bg2">
                    <a:lumMod val="50000"/>
                  </a:schemeClr>
                </a:solidFill>
              </a:rPr>
              <a:t> </a:t>
            </a:r>
            <a:r>
              <a:rPr lang="ru-RU" dirty="0" err="1">
                <a:solidFill>
                  <a:schemeClr val="bg2">
                    <a:lumMod val="50000"/>
                  </a:schemeClr>
                </a:solidFill>
              </a:rPr>
              <a:t>Університету</a:t>
            </a:r>
            <a:r>
              <a:rPr lang="ru-RU" dirty="0">
                <a:solidFill>
                  <a:schemeClr val="bg2">
                    <a:lumMod val="50000"/>
                  </a:schemeClr>
                </a:solidFill>
              </a:rPr>
              <a:t>, </a:t>
            </a:r>
            <a:r>
              <a:rPr lang="ru-RU" dirty="0" err="1">
                <a:solidFill>
                  <a:schemeClr val="bg2">
                    <a:lumMod val="50000"/>
                  </a:schemeClr>
                </a:solidFill>
              </a:rPr>
              <a:t>шанувати</a:t>
            </a:r>
            <a:r>
              <a:rPr lang="ru-RU" dirty="0">
                <a:solidFill>
                  <a:schemeClr val="bg2">
                    <a:lumMod val="50000"/>
                  </a:schemeClr>
                </a:solidFill>
              </a:rPr>
              <a:t> і </a:t>
            </a:r>
            <a:r>
              <a:rPr lang="ru-RU" dirty="0" err="1">
                <a:solidFill>
                  <a:schemeClr val="bg2">
                    <a:lumMod val="50000"/>
                  </a:schemeClr>
                </a:solidFill>
              </a:rPr>
              <a:t>примножувати</a:t>
            </a:r>
            <a:r>
              <a:rPr lang="ru-RU" dirty="0">
                <a:solidFill>
                  <a:schemeClr val="bg2">
                    <a:lumMod val="50000"/>
                  </a:schemeClr>
                </a:solidFill>
              </a:rPr>
              <a:t> </a:t>
            </a:r>
            <a:r>
              <a:rPr lang="ru-RU" dirty="0" err="1">
                <a:solidFill>
                  <a:schemeClr val="bg2">
                    <a:lumMod val="50000"/>
                  </a:schemeClr>
                </a:solidFill>
              </a:rPr>
              <a:t>його</a:t>
            </a:r>
            <a:r>
              <a:rPr lang="ru-RU" dirty="0">
                <a:solidFill>
                  <a:schemeClr val="bg2">
                    <a:lumMod val="50000"/>
                  </a:schemeClr>
                </a:solidFill>
              </a:rPr>
              <a:t> </a:t>
            </a:r>
            <a:r>
              <a:rPr lang="ru-RU" dirty="0" err="1">
                <a:solidFill>
                  <a:schemeClr val="bg2">
                    <a:lumMod val="50000"/>
                  </a:schemeClr>
                </a:solidFill>
              </a:rPr>
              <a:t>славні</a:t>
            </a:r>
            <a:r>
              <a:rPr lang="ru-RU" dirty="0">
                <a:solidFill>
                  <a:schemeClr val="bg2">
                    <a:lumMod val="50000"/>
                  </a:schemeClr>
                </a:solidFill>
              </a:rPr>
              <a:t> </a:t>
            </a:r>
            <a:r>
              <a:rPr lang="ru-RU" dirty="0" err="1">
                <a:solidFill>
                  <a:schemeClr val="bg2">
                    <a:lumMod val="50000"/>
                  </a:schemeClr>
                </a:solidFill>
              </a:rPr>
              <a:t>традиції</a:t>
            </a:r>
            <a:r>
              <a:rPr lang="ru-RU" dirty="0">
                <a:solidFill>
                  <a:schemeClr val="bg2">
                    <a:lumMod val="50000"/>
                  </a:schemeClr>
                </a:solidFill>
              </a:rPr>
              <a:t>.</a:t>
            </a:r>
          </a:p>
          <a:p>
            <a:pPr algn="l"/>
            <a:r>
              <a:rPr lang="ru-RU" dirty="0">
                <a:solidFill>
                  <a:schemeClr val="bg2">
                    <a:lumMod val="50000"/>
                  </a:schemeClr>
                </a:solidFill>
              </a:rPr>
              <a:t>7. </a:t>
            </a:r>
            <a:r>
              <a:rPr lang="ru-RU" dirty="0" err="1">
                <a:solidFill>
                  <a:schemeClr val="bg2">
                    <a:lumMod val="50000"/>
                  </a:schemeClr>
                </a:solidFill>
              </a:rPr>
              <a:t>Формуватися</a:t>
            </a:r>
            <a:r>
              <a:rPr lang="ru-RU" dirty="0">
                <a:solidFill>
                  <a:schemeClr val="bg2">
                    <a:lumMod val="50000"/>
                  </a:schemeClr>
                </a:solidFill>
              </a:rPr>
              <a:t> як </a:t>
            </a:r>
            <a:r>
              <a:rPr lang="ru-RU" dirty="0" err="1">
                <a:solidFill>
                  <a:schemeClr val="bg2">
                    <a:lumMod val="50000"/>
                  </a:schemeClr>
                </a:solidFill>
              </a:rPr>
              <a:t>громадянин</a:t>
            </a:r>
            <a:r>
              <a:rPr lang="ru-RU" dirty="0">
                <a:solidFill>
                  <a:schemeClr val="bg2">
                    <a:lumMod val="50000"/>
                  </a:schemeClr>
                </a:solidFill>
              </a:rPr>
              <a:t>, </a:t>
            </a:r>
            <a:r>
              <a:rPr lang="ru-RU" dirty="0" err="1">
                <a:solidFill>
                  <a:schemeClr val="bg2">
                    <a:lumMod val="50000"/>
                  </a:schemeClr>
                </a:solidFill>
              </a:rPr>
              <a:t>здатний</a:t>
            </a:r>
            <a:r>
              <a:rPr lang="ru-RU" dirty="0">
                <a:solidFill>
                  <a:schemeClr val="bg2">
                    <a:lumMod val="50000"/>
                  </a:schemeClr>
                </a:solidFill>
              </a:rPr>
              <a:t> до </a:t>
            </a:r>
            <a:r>
              <a:rPr lang="ru-RU" dirty="0" err="1">
                <a:solidFill>
                  <a:schemeClr val="bg2">
                    <a:lumMod val="50000"/>
                  </a:schemeClr>
                </a:solidFill>
              </a:rPr>
              <a:t>свідомого</a:t>
            </a:r>
            <a:r>
              <a:rPr lang="ru-RU" dirty="0">
                <a:solidFill>
                  <a:schemeClr val="bg2">
                    <a:lumMod val="50000"/>
                  </a:schemeClr>
                </a:solidFill>
              </a:rPr>
              <a:t> </a:t>
            </a:r>
            <a:r>
              <a:rPr lang="ru-RU" dirty="0" err="1">
                <a:solidFill>
                  <a:schemeClr val="bg2">
                    <a:lumMod val="50000"/>
                  </a:schemeClr>
                </a:solidFill>
              </a:rPr>
              <a:t>громадянського</a:t>
            </a:r>
            <a:r>
              <a:rPr lang="ru-RU" dirty="0">
                <a:solidFill>
                  <a:schemeClr val="bg2">
                    <a:lumMod val="50000"/>
                  </a:schemeClr>
                </a:solidFill>
              </a:rPr>
              <a:t> </a:t>
            </a:r>
            <a:r>
              <a:rPr lang="ru-RU" dirty="0" err="1">
                <a:solidFill>
                  <a:schemeClr val="bg2">
                    <a:lumMod val="50000"/>
                  </a:schemeClr>
                </a:solidFill>
              </a:rPr>
              <a:t>вибору</a:t>
            </a:r>
            <a:r>
              <a:rPr lang="ru-RU" dirty="0">
                <a:solidFill>
                  <a:schemeClr val="bg2">
                    <a:lumMod val="50000"/>
                  </a:schemeClr>
                </a:solidFill>
              </a:rPr>
              <a:t>, </a:t>
            </a:r>
            <a:r>
              <a:rPr lang="ru-RU" dirty="0" err="1">
                <a:solidFill>
                  <a:schemeClr val="bg2">
                    <a:lumMod val="50000"/>
                  </a:schemeClr>
                </a:solidFill>
              </a:rPr>
              <a:t>відстоювати</a:t>
            </a:r>
            <a:r>
              <a:rPr lang="ru-RU" dirty="0">
                <a:solidFill>
                  <a:schemeClr val="bg2">
                    <a:lumMod val="50000"/>
                  </a:schemeClr>
                </a:solidFill>
              </a:rPr>
              <a:t> </a:t>
            </a:r>
            <a:r>
              <a:rPr lang="ru-RU" dirty="0" err="1">
                <a:solidFill>
                  <a:schemeClr val="bg2">
                    <a:lumMod val="50000"/>
                  </a:schemeClr>
                </a:solidFill>
              </a:rPr>
              <a:t>інтереси</a:t>
            </a:r>
            <a:r>
              <a:rPr lang="ru-RU" dirty="0">
                <a:solidFill>
                  <a:schemeClr val="bg2">
                    <a:lumMod val="50000"/>
                  </a:schemeClr>
                </a:solidFill>
              </a:rPr>
              <a:t> </a:t>
            </a:r>
            <a:r>
              <a:rPr lang="ru-RU" dirty="0" err="1">
                <a:solidFill>
                  <a:schemeClr val="bg2">
                    <a:lumMod val="50000"/>
                  </a:schemeClr>
                </a:solidFill>
              </a:rPr>
              <a:t>держави</a:t>
            </a:r>
            <a:r>
              <a:rPr lang="ru-RU" dirty="0">
                <a:solidFill>
                  <a:schemeClr val="bg2">
                    <a:lumMod val="50000"/>
                  </a:schemeClr>
                </a:solidFill>
              </a:rPr>
              <a:t>.</a:t>
            </a:r>
          </a:p>
          <a:p>
            <a:pPr algn="l"/>
            <a:r>
              <a:rPr lang="ru-RU" dirty="0">
                <a:solidFill>
                  <a:schemeClr val="bg2">
                    <a:lumMod val="50000"/>
                  </a:schemeClr>
                </a:solidFill>
              </a:rPr>
              <a:t>8. </a:t>
            </a:r>
            <a:r>
              <a:rPr lang="ru-RU" dirty="0" err="1">
                <a:solidFill>
                  <a:schemeClr val="bg2">
                    <a:lumMod val="50000"/>
                  </a:schemeClr>
                </a:solidFill>
              </a:rPr>
              <a:t>Розвивати</a:t>
            </a:r>
            <a:r>
              <a:rPr lang="ru-RU" dirty="0">
                <a:solidFill>
                  <a:schemeClr val="bg2">
                    <a:lumMod val="50000"/>
                  </a:schemeClr>
                </a:solidFill>
              </a:rPr>
              <a:t> в </a:t>
            </a:r>
            <a:r>
              <a:rPr lang="ru-RU" dirty="0" err="1">
                <a:solidFill>
                  <a:schemeClr val="bg2">
                    <a:lumMod val="50000"/>
                  </a:schemeClr>
                </a:solidFill>
              </a:rPr>
              <a:t>собі</a:t>
            </a:r>
            <a:r>
              <a:rPr lang="ru-RU" dirty="0">
                <a:solidFill>
                  <a:schemeClr val="bg2">
                    <a:lumMod val="50000"/>
                  </a:schemeClr>
                </a:solidFill>
              </a:rPr>
              <a:t> </a:t>
            </a:r>
            <a:r>
              <a:rPr lang="ru-RU" dirty="0" err="1">
                <a:solidFill>
                  <a:schemeClr val="bg2">
                    <a:lumMod val="50000"/>
                  </a:schemeClr>
                </a:solidFill>
              </a:rPr>
              <a:t>національну</a:t>
            </a:r>
            <a:r>
              <a:rPr lang="ru-RU" dirty="0">
                <a:solidFill>
                  <a:schemeClr val="bg2">
                    <a:lumMod val="50000"/>
                  </a:schemeClr>
                </a:solidFill>
              </a:rPr>
              <a:t> </a:t>
            </a:r>
            <a:r>
              <a:rPr lang="ru-RU" dirty="0" err="1">
                <a:solidFill>
                  <a:schemeClr val="bg2">
                    <a:lumMod val="50000"/>
                  </a:schemeClr>
                </a:solidFill>
              </a:rPr>
              <a:t>самосвідомість</a:t>
            </a:r>
            <a:r>
              <a:rPr lang="ru-RU" dirty="0">
                <a:solidFill>
                  <a:schemeClr val="bg2">
                    <a:lumMod val="50000"/>
                  </a:schemeClr>
                </a:solidFill>
              </a:rPr>
              <a:t> і </a:t>
            </a:r>
            <a:r>
              <a:rPr lang="ru-RU" dirty="0" err="1">
                <a:solidFill>
                  <a:schemeClr val="bg2">
                    <a:lumMod val="50000"/>
                  </a:schemeClr>
                </a:solidFill>
              </a:rPr>
              <a:t>самоповагу</a:t>
            </a:r>
            <a:r>
              <a:rPr lang="ru-RU" dirty="0">
                <a:solidFill>
                  <a:schemeClr val="bg2">
                    <a:lumMod val="50000"/>
                  </a:schemeClr>
                </a:solidFill>
              </a:rPr>
              <a:t>, </a:t>
            </a:r>
            <a:r>
              <a:rPr lang="ru-RU" dirty="0" err="1">
                <a:solidFill>
                  <a:schemeClr val="bg2">
                    <a:lumMod val="50000"/>
                  </a:schemeClr>
                </a:solidFill>
              </a:rPr>
              <a:t>продовжуючи</a:t>
            </a:r>
            <a:r>
              <a:rPr lang="ru-RU" dirty="0">
                <a:solidFill>
                  <a:schemeClr val="bg2">
                    <a:lumMod val="50000"/>
                  </a:schemeClr>
                </a:solidFill>
              </a:rPr>
              <a:t> </a:t>
            </a:r>
            <a:r>
              <a:rPr lang="ru-RU" dirty="0" err="1">
                <a:solidFill>
                  <a:schemeClr val="bg2">
                    <a:lumMod val="50000"/>
                  </a:schemeClr>
                </a:solidFill>
              </a:rPr>
              <a:t>кращі</a:t>
            </a:r>
            <a:r>
              <a:rPr lang="ru-RU" dirty="0">
                <a:solidFill>
                  <a:schemeClr val="bg2">
                    <a:lumMod val="50000"/>
                  </a:schemeClr>
                </a:solidFill>
              </a:rPr>
              <a:t> </a:t>
            </a:r>
            <a:r>
              <a:rPr lang="ru-RU" dirty="0" err="1">
                <a:solidFill>
                  <a:schemeClr val="bg2">
                    <a:lumMod val="50000"/>
                  </a:schemeClr>
                </a:solidFill>
              </a:rPr>
              <a:t>традиції</a:t>
            </a:r>
            <a:r>
              <a:rPr lang="ru-RU" dirty="0">
                <a:solidFill>
                  <a:schemeClr val="bg2">
                    <a:lumMod val="50000"/>
                  </a:schemeClr>
                </a:solidFill>
              </a:rPr>
              <a:t> </a:t>
            </a:r>
            <a:r>
              <a:rPr lang="ru-RU" dirty="0" err="1">
                <a:solidFill>
                  <a:schemeClr val="bg2">
                    <a:lumMod val="50000"/>
                  </a:schemeClr>
                </a:solidFill>
              </a:rPr>
              <a:t>української</a:t>
            </a:r>
            <a:r>
              <a:rPr lang="ru-RU" dirty="0">
                <a:solidFill>
                  <a:schemeClr val="bg2">
                    <a:lumMod val="50000"/>
                  </a:schemeClr>
                </a:solidFill>
              </a:rPr>
              <a:t> </a:t>
            </a:r>
            <a:r>
              <a:rPr lang="ru-RU" dirty="0" err="1">
                <a:solidFill>
                  <a:schemeClr val="bg2">
                    <a:lumMod val="50000"/>
                  </a:schemeClr>
                </a:solidFill>
              </a:rPr>
              <a:t>інтелігенції</a:t>
            </a:r>
            <a:r>
              <a:rPr lang="ru-RU" dirty="0">
                <a:solidFill>
                  <a:schemeClr val="bg2">
                    <a:lumMod val="50000"/>
                  </a:schemeClr>
                </a:solidFill>
              </a:rPr>
              <a:t>, </a:t>
            </a:r>
            <a:r>
              <a:rPr lang="ru-RU" dirty="0" err="1">
                <a:solidFill>
                  <a:schemeClr val="bg2">
                    <a:lumMod val="50000"/>
                  </a:schemeClr>
                </a:solidFill>
              </a:rPr>
              <a:t>віддати</a:t>
            </a:r>
            <a:r>
              <a:rPr lang="ru-RU" dirty="0">
                <a:solidFill>
                  <a:schemeClr val="bg2">
                    <a:lumMod val="50000"/>
                  </a:schemeClr>
                </a:solidFill>
              </a:rPr>
              <a:t> на благо </a:t>
            </a:r>
            <a:r>
              <a:rPr lang="ru-RU" dirty="0" err="1">
                <a:solidFill>
                  <a:schemeClr val="bg2">
                    <a:lumMod val="50000"/>
                  </a:schemeClr>
                </a:solidFill>
              </a:rPr>
              <a:t>Батьківщини</a:t>
            </a:r>
            <a:r>
              <a:rPr lang="ru-RU" dirty="0">
                <a:solidFill>
                  <a:schemeClr val="bg2">
                    <a:lumMod val="50000"/>
                  </a:schemeClr>
                </a:solidFill>
              </a:rPr>
              <a:t> </a:t>
            </a:r>
            <a:r>
              <a:rPr lang="ru-RU" dirty="0" err="1">
                <a:solidFill>
                  <a:schemeClr val="bg2">
                    <a:lumMod val="50000"/>
                  </a:schemeClr>
                </a:solidFill>
              </a:rPr>
              <a:t>всі</a:t>
            </a:r>
            <a:r>
              <a:rPr lang="ru-RU" dirty="0">
                <a:solidFill>
                  <a:schemeClr val="bg2">
                    <a:lumMod val="50000"/>
                  </a:schemeClr>
                </a:solidFill>
              </a:rPr>
              <a:t> </a:t>
            </a:r>
            <a:r>
              <a:rPr lang="ru-RU" dirty="0" err="1">
                <a:solidFill>
                  <a:schemeClr val="bg2">
                    <a:lumMod val="50000"/>
                  </a:schemeClr>
                </a:solidFill>
              </a:rPr>
              <a:t>свої</a:t>
            </a:r>
            <a:r>
              <a:rPr lang="ru-RU" dirty="0">
                <a:solidFill>
                  <a:schemeClr val="bg2">
                    <a:lumMod val="50000"/>
                  </a:schemeClr>
                </a:solidFill>
              </a:rPr>
              <a:t> </a:t>
            </a:r>
            <a:r>
              <a:rPr lang="ru-RU" dirty="0" err="1">
                <a:solidFill>
                  <a:schemeClr val="bg2">
                    <a:lumMod val="50000"/>
                  </a:schemeClr>
                </a:solidFill>
              </a:rPr>
              <a:t>здібності</a:t>
            </a:r>
            <a:r>
              <a:rPr lang="ru-RU" dirty="0">
                <a:solidFill>
                  <a:schemeClr val="bg2">
                    <a:lumMod val="50000"/>
                  </a:schemeClr>
                </a:solidFill>
              </a:rPr>
              <a:t> і </a:t>
            </a:r>
            <a:r>
              <a:rPr lang="ru-RU" dirty="0" err="1">
                <a:solidFill>
                  <a:schemeClr val="bg2">
                    <a:lumMod val="50000"/>
                  </a:schemeClr>
                </a:solidFill>
              </a:rPr>
              <a:t>здобуті</a:t>
            </a:r>
            <a:r>
              <a:rPr lang="ru-RU" dirty="0">
                <a:solidFill>
                  <a:schemeClr val="bg2">
                    <a:lumMod val="50000"/>
                  </a:schemeClr>
                </a:solidFill>
              </a:rPr>
              <a:t> </a:t>
            </a:r>
            <a:r>
              <a:rPr lang="ru-RU" dirty="0" err="1">
                <a:solidFill>
                  <a:schemeClr val="bg2">
                    <a:lumMod val="50000"/>
                  </a:schemeClr>
                </a:solidFill>
              </a:rPr>
              <a:t>знання</a:t>
            </a:r>
            <a:r>
              <a:rPr lang="ru-RU" dirty="0">
                <a:solidFill>
                  <a:schemeClr val="bg2">
                    <a:lumMod val="50000"/>
                  </a:schemeClr>
                </a:solidFill>
              </a:rPr>
              <a:t>.</a:t>
            </a:r>
          </a:p>
          <a:p>
            <a:pPr algn="l"/>
            <a:r>
              <a:rPr lang="ru-RU" dirty="0">
                <a:solidFill>
                  <a:schemeClr val="bg2">
                    <a:lumMod val="50000"/>
                  </a:schemeClr>
                </a:solidFill>
              </a:rPr>
              <a:t>9. </a:t>
            </a:r>
            <a:r>
              <a:rPr lang="ru-RU" dirty="0" err="1">
                <a:solidFill>
                  <a:schemeClr val="bg2">
                    <a:lumMod val="50000"/>
                  </a:schemeClr>
                </a:solidFill>
              </a:rPr>
              <a:t>Шанувати</a:t>
            </a:r>
            <a:r>
              <a:rPr lang="ru-RU" dirty="0">
                <a:solidFill>
                  <a:schemeClr val="bg2">
                    <a:lumMod val="50000"/>
                  </a:schemeClr>
                </a:solidFill>
              </a:rPr>
              <a:t> </a:t>
            </a:r>
            <a:r>
              <a:rPr lang="ru-RU" dirty="0" err="1">
                <a:solidFill>
                  <a:schemeClr val="bg2">
                    <a:lumMod val="50000"/>
                  </a:schemeClr>
                </a:solidFill>
              </a:rPr>
              <a:t>особисту</a:t>
            </a:r>
            <a:r>
              <a:rPr lang="ru-RU" dirty="0">
                <a:solidFill>
                  <a:schemeClr val="bg2">
                    <a:lumMod val="50000"/>
                  </a:schemeClr>
                </a:solidFill>
              </a:rPr>
              <a:t> </a:t>
            </a:r>
            <a:r>
              <a:rPr lang="ru-RU" dirty="0" err="1">
                <a:solidFill>
                  <a:schemeClr val="bg2">
                    <a:lumMod val="50000"/>
                  </a:schemeClr>
                </a:solidFill>
              </a:rPr>
              <a:t>гідність</a:t>
            </a:r>
            <a:r>
              <a:rPr lang="ru-RU" dirty="0">
                <a:solidFill>
                  <a:schemeClr val="bg2">
                    <a:lumMod val="50000"/>
                  </a:schemeClr>
                </a:solidFill>
              </a:rPr>
              <a:t> людей, </a:t>
            </a:r>
            <a:r>
              <a:rPr lang="ru-RU" dirty="0" err="1">
                <a:solidFill>
                  <a:schemeClr val="bg2">
                    <a:lumMod val="50000"/>
                  </a:schemeClr>
                </a:solidFill>
              </a:rPr>
              <a:t>їхні</a:t>
            </a:r>
            <a:r>
              <a:rPr lang="ru-RU" dirty="0">
                <a:solidFill>
                  <a:schemeClr val="bg2">
                    <a:lumMod val="50000"/>
                  </a:schemeClr>
                </a:solidFill>
              </a:rPr>
              <a:t> погляди, </a:t>
            </a:r>
            <a:r>
              <a:rPr lang="ru-RU" dirty="0" err="1">
                <a:solidFill>
                  <a:schemeClr val="bg2">
                    <a:lumMod val="50000"/>
                  </a:schemeClr>
                </a:solidFill>
              </a:rPr>
              <a:t>національні</a:t>
            </a:r>
            <a:r>
              <a:rPr lang="ru-RU" dirty="0">
                <a:solidFill>
                  <a:schemeClr val="bg2">
                    <a:lumMod val="50000"/>
                  </a:schemeClr>
                </a:solidFill>
              </a:rPr>
              <a:t> та </a:t>
            </a:r>
            <a:r>
              <a:rPr lang="ru-RU" dirty="0" err="1">
                <a:solidFill>
                  <a:schemeClr val="bg2">
                    <a:lumMod val="50000"/>
                  </a:schemeClr>
                </a:solidFill>
              </a:rPr>
              <a:t>релігійні</a:t>
            </a:r>
            <a:r>
              <a:rPr lang="ru-RU" dirty="0">
                <a:solidFill>
                  <a:schemeClr val="bg2">
                    <a:lumMod val="50000"/>
                  </a:schemeClr>
                </a:solidFill>
              </a:rPr>
              <a:t> </a:t>
            </a:r>
            <a:r>
              <a:rPr lang="ru-RU" dirty="0" err="1">
                <a:solidFill>
                  <a:schemeClr val="bg2">
                    <a:lumMod val="50000"/>
                  </a:schemeClr>
                </a:solidFill>
              </a:rPr>
              <a:t>почуття</a:t>
            </a:r>
            <a:r>
              <a:rPr lang="ru-RU" dirty="0">
                <a:solidFill>
                  <a:schemeClr val="bg2">
                    <a:lumMod val="50000"/>
                  </a:schemeClr>
                </a:solidFill>
              </a:rPr>
              <a:t>.</a:t>
            </a:r>
          </a:p>
          <a:p>
            <a:pPr algn="l"/>
            <a:r>
              <a:rPr lang="ru-RU" dirty="0">
                <a:solidFill>
                  <a:schemeClr val="bg2">
                    <a:lumMod val="50000"/>
                  </a:schemeClr>
                </a:solidFill>
              </a:rPr>
              <a:t>10. </a:t>
            </a:r>
            <a:r>
              <a:rPr lang="ru-RU" dirty="0" err="1">
                <a:solidFill>
                  <a:schemeClr val="bg2">
                    <a:lumMod val="50000"/>
                  </a:schemeClr>
                </a:solidFill>
              </a:rPr>
              <a:t>Дотримуватися</a:t>
            </a:r>
            <a:r>
              <a:rPr lang="ru-RU" dirty="0">
                <a:solidFill>
                  <a:schemeClr val="bg2">
                    <a:lumMod val="50000"/>
                  </a:schemeClr>
                </a:solidFill>
              </a:rPr>
              <a:t> статуту, правил </a:t>
            </a:r>
            <a:r>
              <a:rPr lang="ru-RU" dirty="0" err="1">
                <a:solidFill>
                  <a:schemeClr val="bg2">
                    <a:lumMod val="50000"/>
                  </a:schemeClr>
                </a:solidFill>
              </a:rPr>
              <a:t>навчання</a:t>
            </a:r>
            <a:r>
              <a:rPr lang="ru-RU" dirty="0">
                <a:solidFill>
                  <a:schemeClr val="bg2">
                    <a:lumMod val="50000"/>
                  </a:schemeClr>
                </a:solidFill>
              </a:rPr>
              <a:t> та </a:t>
            </a:r>
            <a:r>
              <a:rPr lang="ru-RU" dirty="0" err="1">
                <a:solidFill>
                  <a:schemeClr val="bg2">
                    <a:lumMod val="50000"/>
                  </a:schemeClr>
                </a:solidFill>
              </a:rPr>
              <a:t>внутрішнього</a:t>
            </a:r>
            <a:r>
              <a:rPr lang="ru-RU" dirty="0">
                <a:solidFill>
                  <a:schemeClr val="bg2">
                    <a:lumMod val="50000"/>
                  </a:schemeClr>
                </a:solidFill>
              </a:rPr>
              <a:t> </a:t>
            </a:r>
            <a:r>
              <a:rPr lang="ru-RU" dirty="0" err="1">
                <a:solidFill>
                  <a:schemeClr val="bg2">
                    <a:lumMod val="50000"/>
                  </a:schemeClr>
                </a:solidFill>
              </a:rPr>
              <a:t>розпорядку</a:t>
            </a:r>
            <a:r>
              <a:rPr lang="ru-RU" dirty="0">
                <a:solidFill>
                  <a:schemeClr val="bg2">
                    <a:lumMod val="50000"/>
                  </a:schemeClr>
                </a:solidFill>
              </a:rPr>
              <a:t> </a:t>
            </a:r>
            <a:r>
              <a:rPr lang="ru-RU" dirty="0" err="1">
                <a:solidFill>
                  <a:schemeClr val="bg2">
                    <a:lumMod val="50000"/>
                  </a:schemeClr>
                </a:solidFill>
              </a:rPr>
              <a:t>Університету</a:t>
            </a:r>
            <a:r>
              <a:rPr lang="ru-RU" dirty="0">
                <a:solidFill>
                  <a:schemeClr val="bg2">
                    <a:lumMod val="50000"/>
                  </a:schemeClr>
                </a:solidFill>
              </a:rPr>
              <a:t> «</a:t>
            </a:r>
            <a:r>
              <a:rPr lang="ru-RU" dirty="0" err="1">
                <a:solidFill>
                  <a:schemeClr val="bg2">
                    <a:lumMod val="50000"/>
                  </a:schemeClr>
                </a:solidFill>
              </a:rPr>
              <a:t>Україна</a:t>
            </a:r>
            <a:r>
              <a:rPr lang="ru-RU" dirty="0">
                <a:solidFill>
                  <a:schemeClr val="bg2">
                    <a:lumMod val="50000"/>
                  </a:schemeClr>
                </a:solidFill>
              </a:rPr>
              <a:t>».</a:t>
            </a:r>
          </a:p>
          <a:p>
            <a:pPr algn="l"/>
            <a:r>
              <a:rPr lang="ru-RU" dirty="0">
                <a:solidFill>
                  <a:schemeClr val="bg2">
                    <a:lumMod val="50000"/>
                  </a:schemeClr>
                </a:solidFill>
              </a:rPr>
              <a:t>11. </a:t>
            </a:r>
            <a:r>
              <a:rPr lang="ru-RU" dirty="0" err="1">
                <a:solidFill>
                  <a:schemeClr val="bg2">
                    <a:lumMod val="50000"/>
                  </a:schemeClr>
                </a:solidFill>
              </a:rPr>
              <a:t>Дбати</a:t>
            </a:r>
            <a:r>
              <a:rPr lang="ru-RU" dirty="0">
                <a:solidFill>
                  <a:schemeClr val="bg2">
                    <a:lumMod val="50000"/>
                  </a:schemeClr>
                </a:solidFill>
              </a:rPr>
              <a:t> про добре </a:t>
            </a:r>
            <a:r>
              <a:rPr lang="ru-RU" dirty="0" err="1">
                <a:solidFill>
                  <a:schemeClr val="bg2">
                    <a:lumMod val="50000"/>
                  </a:schemeClr>
                </a:solidFill>
              </a:rPr>
              <a:t>ім’я</a:t>
            </a:r>
            <a:r>
              <a:rPr lang="ru-RU" dirty="0">
                <a:solidFill>
                  <a:schemeClr val="bg2">
                    <a:lumMod val="50000"/>
                  </a:schemeClr>
                </a:solidFill>
              </a:rPr>
              <a:t> </a:t>
            </a:r>
            <a:r>
              <a:rPr lang="ru-RU" dirty="0" err="1">
                <a:solidFill>
                  <a:schemeClr val="bg2">
                    <a:lumMod val="50000"/>
                  </a:schemeClr>
                </a:solidFill>
              </a:rPr>
              <a:t>Університету</a:t>
            </a:r>
            <a:r>
              <a:rPr lang="ru-RU" dirty="0">
                <a:solidFill>
                  <a:schemeClr val="bg2">
                    <a:lumMod val="50000"/>
                  </a:schemeClr>
                </a:solidFill>
              </a:rPr>
              <a:t> «</a:t>
            </a:r>
            <a:r>
              <a:rPr lang="ru-RU" dirty="0" err="1">
                <a:solidFill>
                  <a:schemeClr val="bg2">
                    <a:lumMod val="50000"/>
                  </a:schemeClr>
                </a:solidFill>
              </a:rPr>
              <a:t>Україна</a:t>
            </a:r>
            <a:r>
              <a:rPr lang="ru-RU" dirty="0">
                <a:solidFill>
                  <a:schemeClr val="bg2">
                    <a:lumMod val="50000"/>
                  </a:schemeClr>
                </a:solidFill>
              </a:rPr>
              <a:t>», </a:t>
            </a:r>
            <a:r>
              <a:rPr lang="ru-RU" dirty="0" err="1">
                <a:solidFill>
                  <a:schemeClr val="bg2">
                    <a:lumMod val="50000"/>
                  </a:schemeClr>
                </a:solidFill>
              </a:rPr>
              <a:t>примножувати</a:t>
            </a:r>
            <a:r>
              <a:rPr lang="ru-RU" dirty="0">
                <a:solidFill>
                  <a:schemeClr val="bg2">
                    <a:lumMod val="50000"/>
                  </a:schemeClr>
                </a:solidFill>
              </a:rPr>
              <a:t> </a:t>
            </a:r>
            <a:r>
              <a:rPr lang="ru-RU" dirty="0" err="1">
                <a:solidFill>
                  <a:schemeClr val="bg2">
                    <a:lumMod val="50000"/>
                  </a:schemeClr>
                </a:solidFill>
              </a:rPr>
              <a:t>його</a:t>
            </a:r>
            <a:r>
              <a:rPr lang="ru-RU" dirty="0">
                <a:solidFill>
                  <a:schemeClr val="bg2">
                    <a:lumMod val="50000"/>
                  </a:schemeClr>
                </a:solidFill>
              </a:rPr>
              <a:t> </a:t>
            </a:r>
            <a:r>
              <a:rPr lang="ru-RU" dirty="0" err="1">
                <a:solidFill>
                  <a:schemeClr val="bg2">
                    <a:lumMod val="50000"/>
                  </a:schemeClr>
                </a:solidFill>
              </a:rPr>
              <a:t>досягнення</a:t>
            </a:r>
            <a:r>
              <a:rPr lang="ru-RU" dirty="0">
                <a:solidFill>
                  <a:schemeClr val="bg2">
                    <a:lumMod val="50000"/>
                  </a:schemeClr>
                </a:solidFill>
              </a:rPr>
              <a:t>.</a:t>
            </a:r>
          </a:p>
          <a:p>
            <a:pPr algn="l"/>
            <a:r>
              <a:rPr lang="ru-RU" dirty="0">
                <a:solidFill>
                  <a:schemeClr val="bg2">
                    <a:lumMod val="50000"/>
                  </a:schemeClr>
                </a:solidFill>
              </a:rPr>
              <a:t>12. Бути </a:t>
            </a:r>
            <a:r>
              <a:rPr lang="ru-RU" dirty="0" err="1">
                <a:solidFill>
                  <a:schemeClr val="bg2">
                    <a:lumMod val="50000"/>
                  </a:schemeClr>
                </a:solidFill>
              </a:rPr>
              <a:t>гідним</a:t>
            </a:r>
            <a:r>
              <a:rPr lang="ru-RU" dirty="0">
                <a:solidFill>
                  <a:schemeClr val="bg2">
                    <a:lumMod val="50000"/>
                  </a:schemeClr>
                </a:solidFill>
              </a:rPr>
              <a:t> </a:t>
            </a:r>
            <a:r>
              <a:rPr lang="ru-RU" dirty="0" err="1">
                <a:solidFill>
                  <a:schemeClr val="bg2">
                    <a:lumMod val="50000"/>
                  </a:schemeClr>
                </a:solidFill>
              </a:rPr>
              <a:t>високого</a:t>
            </a:r>
            <a:r>
              <a:rPr lang="ru-RU" dirty="0">
                <a:solidFill>
                  <a:schemeClr val="bg2">
                    <a:lumMod val="50000"/>
                  </a:schemeClr>
                </a:solidFill>
              </a:rPr>
              <a:t> </a:t>
            </a:r>
            <a:r>
              <a:rPr lang="ru-RU" dirty="0" err="1">
                <a:solidFill>
                  <a:schemeClr val="bg2">
                    <a:lumMod val="50000"/>
                  </a:schemeClr>
                </a:solidFill>
              </a:rPr>
              <a:t>звання</a:t>
            </a:r>
            <a:r>
              <a:rPr lang="ru-RU" dirty="0">
                <a:solidFill>
                  <a:schemeClr val="bg2">
                    <a:lumMod val="50000"/>
                  </a:schemeClr>
                </a:solidFill>
              </a:rPr>
              <a:t> студента </a:t>
            </a:r>
            <a:r>
              <a:rPr lang="ru-RU" dirty="0" err="1">
                <a:solidFill>
                  <a:schemeClr val="bg2">
                    <a:lumMod val="50000"/>
                  </a:schemeClr>
                </a:solidFill>
              </a:rPr>
              <a:t>Університету</a:t>
            </a:r>
            <a:r>
              <a:rPr lang="ru-RU" dirty="0">
                <a:solidFill>
                  <a:schemeClr val="bg2">
                    <a:lumMod val="50000"/>
                  </a:schemeClr>
                </a:solidFill>
              </a:rPr>
              <a:t> «</a:t>
            </a:r>
            <a:r>
              <a:rPr lang="ru-RU" dirty="0" err="1">
                <a:solidFill>
                  <a:schemeClr val="bg2">
                    <a:lumMod val="50000"/>
                  </a:schemeClr>
                </a:solidFill>
              </a:rPr>
              <a:t>Україна</a:t>
            </a:r>
            <a:r>
              <a:rPr lang="ru-RU" dirty="0">
                <a:solidFill>
                  <a:schemeClr val="bg2">
                    <a:lumMod val="50000"/>
                  </a:schemeClr>
                </a:solidFill>
              </a:rPr>
              <a:t>».</a:t>
            </a:r>
          </a:p>
          <a:p>
            <a:r>
              <a:rPr lang="ru-RU" b="1" dirty="0">
                <a:solidFill>
                  <a:schemeClr val="bg2">
                    <a:lumMod val="50000"/>
                  </a:schemeClr>
                </a:solidFill>
              </a:rPr>
              <a:t>Присягаю! Присягаю! Присягаю! Присягаю!</a:t>
            </a:r>
          </a:p>
          <a:p>
            <a:endParaRPr lang="ru-RU" dirty="0"/>
          </a:p>
        </p:txBody>
      </p:sp>
    </p:spTree>
    <p:extLst>
      <p:ext uri="{BB962C8B-B14F-4D97-AF65-F5344CB8AC3E}">
        <p14:creationId xmlns:p14="http://schemas.microsoft.com/office/powerpoint/2010/main" val="1250167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81879" y="150744"/>
            <a:ext cx="9448800" cy="965200"/>
          </a:xfrm>
        </p:spPr>
        <p:txBody>
          <a:bodyPr>
            <a:normAutofit/>
          </a:bodyPr>
          <a:lstStyle/>
          <a:p>
            <a:r>
              <a:rPr lang="uk-UA" dirty="0" smtClean="0"/>
              <a:t>День студента в Португалії</a:t>
            </a:r>
            <a:endParaRPr lang="ru-RU" dirty="0"/>
          </a:p>
        </p:txBody>
      </p:sp>
      <p:sp>
        <p:nvSpPr>
          <p:cNvPr id="3" name="Подзаголовок 2"/>
          <p:cNvSpPr>
            <a:spLocks noGrp="1"/>
          </p:cNvSpPr>
          <p:nvPr>
            <p:ph type="subTitle" idx="1"/>
          </p:nvPr>
        </p:nvSpPr>
        <p:spPr>
          <a:xfrm>
            <a:off x="781879" y="1232451"/>
            <a:ext cx="10883900" cy="4386471"/>
          </a:xfrm>
        </p:spPr>
        <p:txBody>
          <a:bodyPr>
            <a:normAutofit lnSpcReduction="10000"/>
          </a:bodyPr>
          <a:lstStyle/>
          <a:p>
            <a:pPr algn="l"/>
            <a:r>
              <a:rPr lang="ru-RU" dirty="0" smtClean="0">
                <a:solidFill>
                  <a:schemeClr val="bg2">
                    <a:lumMod val="50000"/>
                  </a:schemeClr>
                </a:solidFill>
                <a:latin typeface="Open Sans"/>
              </a:rPr>
              <a:t>.</a:t>
            </a:r>
          </a:p>
          <a:p>
            <a:pPr algn="l"/>
            <a:r>
              <a:rPr lang="ru-RU" dirty="0" smtClean="0">
                <a:solidFill>
                  <a:schemeClr val="bg2">
                    <a:lumMod val="50000"/>
                  </a:schemeClr>
                </a:solidFill>
              </a:rPr>
              <a:t> </a:t>
            </a:r>
            <a:r>
              <a:rPr lang="ru-RU" sz="2200" dirty="0" err="1">
                <a:solidFill>
                  <a:schemeClr val="tx1">
                    <a:lumMod val="95000"/>
                    <a:lumOff val="5000"/>
                  </a:schemeClr>
                </a:solidFill>
              </a:rPr>
              <a:t>Студенти</a:t>
            </a:r>
            <a:r>
              <a:rPr lang="ru-RU" sz="2200" dirty="0">
                <a:solidFill>
                  <a:schemeClr val="tx1">
                    <a:lumMod val="95000"/>
                    <a:lumOff val="5000"/>
                  </a:schemeClr>
                </a:solidFill>
              </a:rPr>
              <a:t> </a:t>
            </a:r>
            <a:r>
              <a:rPr lang="ru-RU" sz="2200" dirty="0" err="1">
                <a:solidFill>
                  <a:schemeClr val="tx1">
                    <a:lumMod val="95000"/>
                    <a:lumOff val="5000"/>
                  </a:schemeClr>
                </a:solidFill>
              </a:rPr>
              <a:t>співають</a:t>
            </a:r>
            <a:r>
              <a:rPr lang="ru-RU" sz="2200" dirty="0">
                <a:solidFill>
                  <a:schemeClr val="tx1">
                    <a:lumMod val="95000"/>
                    <a:lumOff val="5000"/>
                  </a:schemeClr>
                </a:solidFill>
              </a:rPr>
              <a:t> </a:t>
            </a:r>
            <a:r>
              <a:rPr lang="ru-RU" sz="2200" dirty="0" err="1">
                <a:solidFill>
                  <a:schemeClr val="tx1">
                    <a:lumMod val="95000"/>
                    <a:lumOff val="5000"/>
                  </a:schemeClr>
                </a:solidFill>
              </a:rPr>
              <a:t>оди</a:t>
            </a:r>
            <a:r>
              <a:rPr lang="ru-RU" sz="2200" dirty="0">
                <a:solidFill>
                  <a:schemeClr val="tx1">
                    <a:lumMod val="95000"/>
                    <a:lumOff val="5000"/>
                  </a:schemeClr>
                </a:solidFill>
              </a:rPr>
              <a:t> </a:t>
            </a:r>
            <a:r>
              <a:rPr lang="ru-RU" sz="2200" dirty="0" err="1">
                <a:solidFill>
                  <a:schemeClr val="tx1">
                    <a:lumMod val="95000"/>
                    <a:lumOff val="5000"/>
                  </a:schemeClr>
                </a:solidFill>
              </a:rPr>
              <a:t>біля</a:t>
            </a:r>
            <a:r>
              <a:rPr lang="ru-RU" sz="2200" dirty="0">
                <a:solidFill>
                  <a:schemeClr val="tx1">
                    <a:lumMod val="95000"/>
                    <a:lumOff val="5000"/>
                  </a:schemeClr>
                </a:solidFill>
              </a:rPr>
              <a:t> </a:t>
            </a:r>
            <a:r>
              <a:rPr lang="ru-RU" sz="2200" dirty="0" err="1">
                <a:solidFill>
                  <a:schemeClr val="tx1">
                    <a:lumMod val="95000"/>
                    <a:lumOff val="5000"/>
                  </a:schemeClr>
                </a:solidFill>
              </a:rPr>
              <a:t>пам'ятника</a:t>
            </a:r>
            <a:r>
              <a:rPr lang="ru-RU" sz="2200" dirty="0">
                <a:solidFill>
                  <a:schemeClr val="tx1">
                    <a:lumMod val="95000"/>
                    <a:lumOff val="5000"/>
                  </a:schemeClr>
                </a:solidFill>
              </a:rPr>
              <a:t> королю </a:t>
            </a:r>
            <a:r>
              <a:rPr lang="ru-RU" sz="2200" dirty="0" err="1">
                <a:solidFill>
                  <a:schemeClr val="tx1">
                    <a:lumMod val="95000"/>
                    <a:lumOff val="5000"/>
                  </a:schemeClr>
                </a:solidFill>
              </a:rPr>
              <a:t>Португалії</a:t>
            </a:r>
            <a:r>
              <a:rPr lang="ru-RU" sz="2200" dirty="0">
                <a:solidFill>
                  <a:schemeClr val="tx1">
                    <a:lumMod val="95000"/>
                    <a:lumOff val="5000"/>
                  </a:schemeClr>
                </a:solidFill>
              </a:rPr>
              <a:t>. </a:t>
            </a:r>
            <a:r>
              <a:rPr lang="ru-RU" sz="2200" dirty="0" err="1">
                <a:solidFill>
                  <a:schemeClr val="tx1">
                    <a:lumMod val="95000"/>
                    <a:lumOff val="5000"/>
                  </a:schemeClr>
                </a:solidFill>
              </a:rPr>
              <a:t>Супроводжується</a:t>
            </a:r>
            <a:r>
              <a:rPr lang="ru-RU" sz="2200" dirty="0">
                <a:solidFill>
                  <a:schemeClr val="tx1">
                    <a:lumMod val="95000"/>
                    <a:lumOff val="5000"/>
                  </a:schemeClr>
                </a:solidFill>
              </a:rPr>
              <a:t> </a:t>
            </a:r>
            <a:r>
              <a:rPr lang="ru-RU" sz="2200" dirty="0" err="1">
                <a:solidFill>
                  <a:schemeClr val="tx1">
                    <a:lumMod val="95000"/>
                    <a:lumOff val="5000"/>
                  </a:schemeClr>
                </a:solidFill>
              </a:rPr>
              <a:t>гуляння</a:t>
            </a:r>
            <a:r>
              <a:rPr lang="ru-RU" sz="2200" dirty="0">
                <a:solidFill>
                  <a:schemeClr val="tx1">
                    <a:lumMod val="95000"/>
                    <a:lumOff val="5000"/>
                  </a:schemeClr>
                </a:solidFill>
              </a:rPr>
              <a:t> </a:t>
            </a:r>
            <a:r>
              <a:rPr lang="ru-RU" sz="2200" dirty="0" err="1">
                <a:solidFill>
                  <a:schemeClr val="tx1">
                    <a:lumMod val="95000"/>
                    <a:lumOff val="5000"/>
                  </a:schemeClr>
                </a:solidFill>
              </a:rPr>
              <a:t>співом</a:t>
            </a:r>
            <a:r>
              <a:rPr lang="ru-RU" sz="2200" dirty="0">
                <a:solidFill>
                  <a:schemeClr val="tx1">
                    <a:lumMod val="95000"/>
                    <a:lumOff val="5000"/>
                  </a:schemeClr>
                </a:solidFill>
              </a:rPr>
              <a:t> </a:t>
            </a:r>
            <a:r>
              <a:rPr lang="ru-RU" sz="2200" dirty="0" err="1">
                <a:solidFill>
                  <a:schemeClr val="tx1">
                    <a:lumMod val="95000"/>
                    <a:lumOff val="5000"/>
                  </a:schemeClr>
                </a:solidFill>
              </a:rPr>
              <a:t>різних</a:t>
            </a:r>
            <a:r>
              <a:rPr lang="ru-RU" sz="2200" dirty="0">
                <a:solidFill>
                  <a:schemeClr val="tx1">
                    <a:lumMod val="95000"/>
                    <a:lumOff val="5000"/>
                  </a:schemeClr>
                </a:solidFill>
              </a:rPr>
              <a:t> </a:t>
            </a:r>
            <a:r>
              <a:rPr lang="ru-RU" sz="2200" dirty="0" err="1">
                <a:solidFill>
                  <a:schemeClr val="tx1">
                    <a:lumMod val="95000"/>
                    <a:lumOff val="5000"/>
                  </a:schemeClr>
                </a:solidFill>
              </a:rPr>
              <a:t>музичних</a:t>
            </a:r>
            <a:r>
              <a:rPr lang="ru-RU" sz="2200" dirty="0">
                <a:solidFill>
                  <a:schemeClr val="tx1">
                    <a:lumMod val="95000"/>
                    <a:lumOff val="5000"/>
                  </a:schemeClr>
                </a:solidFill>
              </a:rPr>
              <a:t> </a:t>
            </a:r>
            <a:r>
              <a:rPr lang="ru-RU" sz="2200" dirty="0" err="1">
                <a:solidFill>
                  <a:schemeClr val="tx1">
                    <a:lumMod val="95000"/>
                    <a:lumOff val="5000"/>
                  </a:schemeClr>
                </a:solidFill>
              </a:rPr>
              <a:t>колективів</a:t>
            </a:r>
            <a:r>
              <a:rPr lang="ru-RU" sz="2200" dirty="0">
                <a:solidFill>
                  <a:schemeClr val="tx1">
                    <a:lumMod val="95000"/>
                    <a:lumOff val="5000"/>
                  </a:schemeClr>
                </a:solidFill>
              </a:rPr>
              <a:t> у </a:t>
            </a:r>
            <a:r>
              <a:rPr lang="ru-RU" sz="2200" dirty="0" err="1">
                <a:solidFill>
                  <a:schemeClr val="tx1">
                    <a:lumMod val="95000"/>
                    <a:lumOff val="5000"/>
                  </a:schemeClr>
                </a:solidFill>
              </a:rPr>
              <a:t>міських</a:t>
            </a:r>
            <a:r>
              <a:rPr lang="ru-RU" sz="2200" dirty="0">
                <a:solidFill>
                  <a:schemeClr val="tx1">
                    <a:lumMod val="95000"/>
                    <a:lumOff val="5000"/>
                  </a:schemeClr>
                </a:solidFill>
              </a:rPr>
              <a:t> парках. В </a:t>
            </a:r>
            <a:r>
              <a:rPr lang="ru-RU" sz="2200" dirty="0" err="1">
                <a:solidFill>
                  <a:schemeClr val="tx1">
                    <a:lumMod val="95000"/>
                    <a:lumOff val="5000"/>
                  </a:schemeClr>
                </a:solidFill>
              </a:rPr>
              <a:t>обов'язковому</a:t>
            </a:r>
            <a:r>
              <a:rPr lang="ru-RU" sz="2200" dirty="0">
                <a:solidFill>
                  <a:schemeClr val="tx1">
                    <a:lumMod val="95000"/>
                    <a:lumOff val="5000"/>
                  </a:schemeClr>
                </a:solidFill>
              </a:rPr>
              <a:t> порядку проводиться хода </a:t>
            </a:r>
            <a:r>
              <a:rPr lang="ru-RU" sz="2200" dirty="0" err="1">
                <a:solidFill>
                  <a:schemeClr val="tx1">
                    <a:lumMod val="95000"/>
                    <a:lumOff val="5000"/>
                  </a:schemeClr>
                </a:solidFill>
              </a:rPr>
              <a:t>студентів</a:t>
            </a:r>
            <a:r>
              <a:rPr lang="ru-RU" sz="2200" dirty="0">
                <a:solidFill>
                  <a:schemeClr val="tx1">
                    <a:lumMod val="95000"/>
                    <a:lumOff val="5000"/>
                  </a:schemeClr>
                </a:solidFill>
              </a:rPr>
              <a:t>. </a:t>
            </a:r>
            <a:r>
              <a:rPr lang="ru-RU" sz="2200" dirty="0" err="1">
                <a:solidFill>
                  <a:schemeClr val="tx1">
                    <a:lumMod val="95000"/>
                    <a:lumOff val="5000"/>
                  </a:schemeClr>
                </a:solidFill>
              </a:rPr>
              <a:t>Учні</a:t>
            </a:r>
            <a:r>
              <a:rPr lang="ru-RU" sz="2200" dirty="0">
                <a:solidFill>
                  <a:schemeClr val="tx1">
                    <a:lumMod val="95000"/>
                    <a:lumOff val="5000"/>
                  </a:schemeClr>
                </a:solidFill>
              </a:rPr>
              <a:t> </a:t>
            </a:r>
            <a:r>
              <a:rPr lang="ru-RU" sz="2200" dirty="0" err="1">
                <a:solidFill>
                  <a:schemeClr val="tx1">
                    <a:lumMod val="95000"/>
                    <a:lumOff val="5000"/>
                  </a:schemeClr>
                </a:solidFill>
              </a:rPr>
              <a:t>вузів</a:t>
            </a:r>
            <a:r>
              <a:rPr lang="ru-RU" sz="2200" dirty="0">
                <a:solidFill>
                  <a:schemeClr val="tx1">
                    <a:lumMod val="95000"/>
                    <a:lumOff val="5000"/>
                  </a:schemeClr>
                </a:solidFill>
              </a:rPr>
              <a:t> </a:t>
            </a:r>
            <a:r>
              <a:rPr lang="ru-RU" sz="2200" dirty="0" err="1">
                <a:solidFill>
                  <a:schemeClr val="tx1">
                    <a:lumMod val="95000"/>
                    <a:lumOff val="5000"/>
                  </a:schemeClr>
                </a:solidFill>
              </a:rPr>
              <a:t>марширують</a:t>
            </a:r>
            <a:r>
              <a:rPr lang="ru-RU" sz="2200" dirty="0">
                <a:solidFill>
                  <a:schemeClr val="tx1">
                    <a:lumMod val="95000"/>
                    <a:lumOff val="5000"/>
                  </a:schemeClr>
                </a:solidFill>
              </a:rPr>
              <a:t> через все </a:t>
            </a:r>
            <a:r>
              <a:rPr lang="ru-RU" sz="2200" dirty="0" err="1">
                <a:solidFill>
                  <a:schemeClr val="tx1">
                    <a:lumMod val="95000"/>
                    <a:lumOff val="5000"/>
                  </a:schemeClr>
                </a:solidFill>
              </a:rPr>
              <a:t>місто</a:t>
            </a:r>
            <a:r>
              <a:rPr lang="ru-RU" sz="2200" dirty="0">
                <a:solidFill>
                  <a:schemeClr val="tx1">
                    <a:lumMod val="95000"/>
                    <a:lumOff val="5000"/>
                  </a:schemeClr>
                </a:solidFill>
              </a:rPr>
              <a:t>. </a:t>
            </a:r>
            <a:r>
              <a:rPr lang="ru-RU" sz="2200" dirty="0" err="1">
                <a:solidFill>
                  <a:schemeClr val="tx1">
                    <a:lumMod val="95000"/>
                    <a:lumOff val="5000"/>
                  </a:schemeClr>
                </a:solidFill>
              </a:rPr>
              <a:t>Що</a:t>
            </a:r>
            <a:r>
              <a:rPr lang="ru-RU" sz="2200" dirty="0">
                <a:solidFill>
                  <a:schemeClr val="tx1">
                    <a:lumMod val="95000"/>
                    <a:lumOff val="5000"/>
                  </a:schemeClr>
                </a:solidFill>
              </a:rPr>
              <a:t> особливо </a:t>
            </a:r>
            <a:r>
              <a:rPr lang="ru-RU" sz="2200" dirty="0" err="1">
                <a:solidFill>
                  <a:schemeClr val="tx1">
                    <a:lumMod val="95000"/>
                    <a:lumOff val="5000"/>
                  </a:schemeClr>
                </a:solidFill>
              </a:rPr>
              <a:t>цікаво</a:t>
            </a:r>
            <a:r>
              <a:rPr lang="ru-RU" sz="2200" dirty="0">
                <a:solidFill>
                  <a:schemeClr val="tx1">
                    <a:lumMod val="95000"/>
                    <a:lumOff val="5000"/>
                  </a:schemeClr>
                </a:solidFill>
              </a:rPr>
              <a:t>, </a:t>
            </a:r>
            <a:r>
              <a:rPr lang="ru-RU" sz="2200" dirty="0" err="1">
                <a:solidFill>
                  <a:schemeClr val="tx1">
                    <a:lumMod val="95000"/>
                    <a:lumOff val="5000"/>
                  </a:schemeClr>
                </a:solidFill>
              </a:rPr>
              <a:t>що</a:t>
            </a:r>
            <a:r>
              <a:rPr lang="ru-RU" sz="2200" dirty="0">
                <a:solidFill>
                  <a:schemeClr val="tx1">
                    <a:lumMod val="95000"/>
                    <a:lumOff val="5000"/>
                  </a:schemeClr>
                </a:solidFill>
              </a:rPr>
              <a:t> </a:t>
            </a:r>
            <a:r>
              <a:rPr lang="ru-RU" sz="2200" dirty="0" err="1">
                <a:solidFill>
                  <a:schemeClr val="tx1">
                    <a:lumMod val="95000"/>
                    <a:lumOff val="5000"/>
                  </a:schemeClr>
                </a:solidFill>
              </a:rPr>
              <a:t>кожен</a:t>
            </a:r>
            <a:r>
              <a:rPr lang="ru-RU" sz="2200" dirty="0">
                <a:solidFill>
                  <a:schemeClr val="tx1">
                    <a:lumMod val="95000"/>
                    <a:lumOff val="5000"/>
                  </a:schemeClr>
                </a:solidFill>
              </a:rPr>
              <a:t> </a:t>
            </a:r>
            <a:r>
              <a:rPr lang="ru-RU" sz="2200" dirty="0" err="1">
                <a:solidFill>
                  <a:schemeClr val="tx1">
                    <a:lumMod val="95000"/>
                    <a:lumOff val="5000"/>
                  </a:schemeClr>
                </a:solidFill>
              </a:rPr>
              <a:t>внз</a:t>
            </a:r>
            <a:r>
              <a:rPr lang="ru-RU" sz="2200" dirty="0">
                <a:solidFill>
                  <a:schemeClr val="tx1">
                    <a:lumMod val="95000"/>
                    <a:lumOff val="5000"/>
                  </a:schemeClr>
                </a:solidFill>
              </a:rPr>
              <a:t> </a:t>
            </a:r>
            <a:r>
              <a:rPr lang="ru-RU" sz="2200" dirty="0" err="1">
                <a:solidFill>
                  <a:schemeClr val="tx1">
                    <a:lumMod val="95000"/>
                    <a:lumOff val="5000"/>
                  </a:schemeClr>
                </a:solidFill>
              </a:rPr>
              <a:t>має</a:t>
            </a:r>
            <a:r>
              <a:rPr lang="ru-RU" sz="2200" dirty="0">
                <a:solidFill>
                  <a:schemeClr val="tx1">
                    <a:lumMod val="95000"/>
                    <a:lumOff val="5000"/>
                  </a:schemeClr>
                </a:solidFill>
              </a:rPr>
              <a:t> свою </a:t>
            </a:r>
            <a:r>
              <a:rPr lang="ru-RU" sz="2200" dirty="0" err="1">
                <a:solidFill>
                  <a:schemeClr val="tx1">
                    <a:lumMod val="95000"/>
                    <a:lumOff val="5000"/>
                  </a:schemeClr>
                </a:solidFill>
              </a:rPr>
              <a:t>унікальну</a:t>
            </a:r>
            <a:r>
              <a:rPr lang="ru-RU" sz="2200" dirty="0">
                <a:solidFill>
                  <a:schemeClr val="tx1">
                    <a:lumMod val="95000"/>
                    <a:lumOff val="5000"/>
                  </a:schemeClr>
                </a:solidFill>
              </a:rPr>
              <a:t> форму, яка повинна бути на </a:t>
            </a:r>
            <a:r>
              <a:rPr lang="ru-RU" sz="2200" dirty="0" err="1">
                <a:solidFill>
                  <a:schemeClr val="tx1">
                    <a:lumMod val="95000"/>
                    <a:lumOff val="5000"/>
                  </a:schemeClr>
                </a:solidFill>
              </a:rPr>
              <a:t>студентів</a:t>
            </a:r>
            <a:r>
              <a:rPr lang="ru-RU" sz="2200" dirty="0">
                <a:solidFill>
                  <a:schemeClr val="tx1">
                    <a:lumMod val="95000"/>
                    <a:lumOff val="5000"/>
                  </a:schemeClr>
                </a:solidFill>
              </a:rPr>
              <a:t> </a:t>
            </a:r>
            <a:r>
              <a:rPr lang="ru-RU" sz="2200" dirty="0" err="1">
                <a:solidFill>
                  <a:schemeClr val="tx1">
                    <a:lumMod val="95000"/>
                    <a:lumOff val="5000"/>
                  </a:schemeClr>
                </a:solidFill>
              </a:rPr>
              <a:t>під</a:t>
            </a:r>
            <a:r>
              <a:rPr lang="ru-RU" sz="2200" dirty="0">
                <a:solidFill>
                  <a:schemeClr val="tx1">
                    <a:lumMod val="95000"/>
                    <a:lumOff val="5000"/>
                  </a:schemeClr>
                </a:solidFill>
              </a:rPr>
              <a:t> час ходи. В руках у </a:t>
            </a:r>
            <a:r>
              <a:rPr lang="ru-RU" sz="2200" dirty="0" err="1">
                <a:solidFill>
                  <a:schemeClr val="tx1">
                    <a:lumMod val="95000"/>
                    <a:lumOff val="5000"/>
                  </a:schemeClr>
                </a:solidFill>
              </a:rPr>
              <a:t>студентів</a:t>
            </a:r>
            <a:r>
              <a:rPr lang="ru-RU" sz="2200" dirty="0">
                <a:solidFill>
                  <a:schemeClr val="tx1">
                    <a:lumMod val="95000"/>
                    <a:lumOff val="5000"/>
                  </a:schemeClr>
                </a:solidFill>
              </a:rPr>
              <a:t> </a:t>
            </a:r>
            <a:r>
              <a:rPr lang="ru-RU" sz="2200" dirty="0" err="1">
                <a:solidFill>
                  <a:schemeClr val="tx1">
                    <a:lumMod val="95000"/>
                    <a:lumOff val="5000"/>
                  </a:schemeClr>
                </a:solidFill>
              </a:rPr>
              <a:t>традиційно</a:t>
            </a:r>
            <a:r>
              <a:rPr lang="ru-RU" sz="2200" dirty="0">
                <a:solidFill>
                  <a:schemeClr val="tx1">
                    <a:lumMod val="95000"/>
                    <a:lumOff val="5000"/>
                  </a:schemeClr>
                </a:solidFill>
              </a:rPr>
              <a:t> </a:t>
            </a:r>
            <a:r>
              <a:rPr lang="ru-RU" sz="2200" dirty="0" err="1">
                <a:solidFill>
                  <a:schemeClr val="tx1">
                    <a:lumMod val="95000"/>
                    <a:lumOff val="5000"/>
                  </a:schemeClr>
                </a:solidFill>
              </a:rPr>
              <a:t>знаходяться</a:t>
            </a:r>
            <a:r>
              <a:rPr lang="ru-RU" sz="2200" dirty="0">
                <a:solidFill>
                  <a:schemeClr val="tx1">
                    <a:lumMod val="95000"/>
                    <a:lumOff val="5000"/>
                  </a:schemeClr>
                </a:solidFill>
              </a:rPr>
              <a:t> </a:t>
            </a:r>
            <a:r>
              <a:rPr lang="ru-RU" sz="2200" dirty="0" err="1">
                <a:solidFill>
                  <a:schemeClr val="tx1">
                    <a:lumMod val="95000"/>
                    <a:lumOff val="5000"/>
                  </a:schemeClr>
                </a:solidFill>
              </a:rPr>
              <a:t>палички</a:t>
            </a:r>
            <a:r>
              <a:rPr lang="ru-RU" sz="2200" dirty="0">
                <a:solidFill>
                  <a:schemeClr val="tx1">
                    <a:lumMod val="95000"/>
                    <a:lumOff val="5000"/>
                  </a:schemeClr>
                </a:solidFill>
              </a:rPr>
              <a:t> з </a:t>
            </a:r>
            <a:r>
              <a:rPr lang="ru-RU" sz="2200" dirty="0" err="1">
                <a:solidFill>
                  <a:schemeClr val="tx1">
                    <a:lumMod val="95000"/>
                    <a:lumOff val="5000"/>
                  </a:schemeClr>
                </a:solidFill>
              </a:rPr>
              <a:t>стрічками</a:t>
            </a:r>
            <a:r>
              <a:rPr lang="ru-RU" sz="2200" dirty="0">
                <a:solidFill>
                  <a:schemeClr val="tx1">
                    <a:lumMod val="95000"/>
                    <a:lumOff val="5000"/>
                  </a:schemeClr>
                </a:solidFill>
              </a:rPr>
              <a:t>, а </a:t>
            </a:r>
            <a:r>
              <a:rPr lang="ru-RU" sz="2200" dirty="0" err="1">
                <a:solidFill>
                  <a:schemeClr val="tx1">
                    <a:lumMod val="95000"/>
                    <a:lumOff val="5000"/>
                  </a:schemeClr>
                </a:solidFill>
              </a:rPr>
              <a:t>поруч</a:t>
            </a:r>
            <a:r>
              <a:rPr lang="ru-RU" sz="2200" dirty="0">
                <a:solidFill>
                  <a:schemeClr val="tx1">
                    <a:lumMod val="95000"/>
                    <a:lumOff val="5000"/>
                  </a:schemeClr>
                </a:solidFill>
              </a:rPr>
              <a:t> </a:t>
            </a:r>
            <a:r>
              <a:rPr lang="ru-RU" sz="2200" dirty="0" err="1">
                <a:solidFill>
                  <a:schemeClr val="tx1">
                    <a:lumMod val="95000"/>
                    <a:lumOff val="5000"/>
                  </a:schemeClr>
                </a:solidFill>
              </a:rPr>
              <a:t>зі</a:t>
            </a:r>
            <a:r>
              <a:rPr lang="ru-RU" sz="2200" dirty="0">
                <a:solidFill>
                  <a:schemeClr val="tx1">
                    <a:lumMod val="95000"/>
                    <a:lumOff val="5000"/>
                  </a:schemeClr>
                </a:solidFill>
              </a:rPr>
              <a:t> студентами </a:t>
            </a:r>
            <a:r>
              <a:rPr lang="ru-RU" sz="2200" dirty="0" err="1">
                <a:solidFill>
                  <a:schemeClr val="tx1">
                    <a:lumMod val="95000"/>
                    <a:lumOff val="5000"/>
                  </a:schemeClr>
                </a:solidFill>
              </a:rPr>
              <a:t>їде</a:t>
            </a:r>
            <a:r>
              <a:rPr lang="ru-RU" sz="2200" dirty="0">
                <a:solidFill>
                  <a:schemeClr val="tx1">
                    <a:lumMod val="95000"/>
                    <a:lumOff val="5000"/>
                  </a:schemeClr>
                </a:solidFill>
              </a:rPr>
              <a:t> машина, яка </a:t>
            </a:r>
            <a:r>
              <a:rPr lang="ru-RU" sz="2200" dirty="0" err="1">
                <a:solidFill>
                  <a:schemeClr val="tx1">
                    <a:lumMod val="95000"/>
                    <a:lumOff val="5000"/>
                  </a:schemeClr>
                </a:solidFill>
              </a:rPr>
              <a:t>також</a:t>
            </a:r>
            <a:r>
              <a:rPr lang="ru-RU" sz="2200" dirty="0">
                <a:solidFill>
                  <a:schemeClr val="tx1">
                    <a:lumMod val="95000"/>
                    <a:lumOff val="5000"/>
                  </a:schemeClr>
                </a:solidFill>
              </a:rPr>
              <a:t> </a:t>
            </a:r>
            <a:r>
              <a:rPr lang="ru-RU" sz="2200" dirty="0" err="1">
                <a:solidFill>
                  <a:schemeClr val="tx1">
                    <a:lumMod val="95000"/>
                    <a:lumOff val="5000"/>
                  </a:schemeClr>
                </a:solidFill>
              </a:rPr>
              <a:t>яскраво</a:t>
            </a:r>
            <a:r>
              <a:rPr lang="ru-RU" sz="2200" dirty="0">
                <a:solidFill>
                  <a:schemeClr val="tx1">
                    <a:lumMod val="95000"/>
                    <a:lumOff val="5000"/>
                  </a:schemeClr>
                </a:solidFill>
              </a:rPr>
              <a:t> прикрашена. У </a:t>
            </a:r>
            <a:r>
              <a:rPr lang="ru-RU" sz="2200" dirty="0" err="1">
                <a:solidFill>
                  <a:schemeClr val="tx1">
                    <a:lumMod val="95000"/>
                    <a:lumOff val="5000"/>
                  </a:schemeClr>
                </a:solidFill>
              </a:rPr>
              <a:t>кузові</a:t>
            </a:r>
            <a:r>
              <a:rPr lang="ru-RU" sz="2200" dirty="0">
                <a:solidFill>
                  <a:schemeClr val="tx1">
                    <a:lumMod val="95000"/>
                    <a:lumOff val="5000"/>
                  </a:schemeClr>
                </a:solidFill>
              </a:rPr>
              <a:t> </a:t>
            </a:r>
            <a:r>
              <a:rPr lang="ru-RU" sz="2200" dirty="0" err="1">
                <a:solidFill>
                  <a:schemeClr val="tx1">
                    <a:lumMod val="95000"/>
                    <a:lumOff val="5000"/>
                  </a:schemeClr>
                </a:solidFill>
              </a:rPr>
              <a:t>машини</a:t>
            </a:r>
            <a:r>
              <a:rPr lang="ru-RU" sz="2200" dirty="0">
                <a:solidFill>
                  <a:schemeClr val="tx1">
                    <a:lumMod val="95000"/>
                    <a:lumOff val="5000"/>
                  </a:schemeClr>
                </a:solidFill>
              </a:rPr>
              <a:t> </a:t>
            </a:r>
            <a:r>
              <a:rPr lang="ru-RU" sz="2200" dirty="0" err="1">
                <a:solidFill>
                  <a:schemeClr val="tx1">
                    <a:lumMod val="95000"/>
                    <a:lumOff val="5000"/>
                  </a:schemeClr>
                </a:solidFill>
              </a:rPr>
              <a:t>перебувають</a:t>
            </a:r>
            <a:r>
              <a:rPr lang="ru-RU" sz="2200" dirty="0">
                <a:solidFill>
                  <a:schemeClr val="tx1">
                    <a:lumMod val="95000"/>
                    <a:lumOff val="5000"/>
                  </a:schemeClr>
                </a:solidFill>
              </a:rPr>
              <a:t> </a:t>
            </a:r>
            <a:r>
              <a:rPr lang="ru-RU" sz="2200" dirty="0" err="1">
                <a:solidFill>
                  <a:schemeClr val="tx1">
                    <a:lumMod val="95000"/>
                    <a:lumOff val="5000"/>
                  </a:schemeClr>
                </a:solidFill>
              </a:rPr>
              <a:t>випускники</a:t>
            </a:r>
            <a:r>
              <a:rPr lang="ru-RU" sz="2200" dirty="0">
                <a:solidFill>
                  <a:schemeClr val="tx1">
                    <a:lumMod val="95000"/>
                    <a:lumOff val="5000"/>
                  </a:schemeClr>
                </a:solidFill>
              </a:rPr>
              <a:t> вузу, а </a:t>
            </a:r>
            <a:r>
              <a:rPr lang="ru-RU" sz="2200" dirty="0" err="1">
                <a:solidFill>
                  <a:schemeClr val="tx1">
                    <a:lumMod val="95000"/>
                    <a:lumOff val="5000"/>
                  </a:schemeClr>
                </a:solidFill>
              </a:rPr>
              <a:t>першокурсники</a:t>
            </a:r>
            <a:r>
              <a:rPr lang="ru-RU" sz="2200" dirty="0">
                <a:solidFill>
                  <a:schemeClr val="tx1">
                    <a:lumMod val="95000"/>
                    <a:lumOff val="5000"/>
                  </a:schemeClr>
                </a:solidFill>
              </a:rPr>
              <a:t> </a:t>
            </a:r>
            <a:r>
              <a:rPr lang="ru-RU" sz="2200" dirty="0" err="1">
                <a:solidFill>
                  <a:schemeClr val="tx1">
                    <a:lumMod val="95000"/>
                    <a:lumOff val="5000"/>
                  </a:schemeClr>
                </a:solidFill>
              </a:rPr>
              <a:t>змушені</a:t>
            </a:r>
            <a:r>
              <a:rPr lang="ru-RU" sz="2200" dirty="0">
                <a:solidFill>
                  <a:schemeClr val="tx1">
                    <a:lumMod val="95000"/>
                    <a:lumOff val="5000"/>
                  </a:schemeClr>
                </a:solidFill>
              </a:rPr>
              <a:t> </a:t>
            </a:r>
            <a:r>
              <a:rPr lang="ru-RU" sz="2200" dirty="0" err="1">
                <a:solidFill>
                  <a:schemeClr val="tx1">
                    <a:lumMod val="95000"/>
                    <a:lumOff val="5000"/>
                  </a:schemeClr>
                </a:solidFill>
              </a:rPr>
              <a:t>повзти</a:t>
            </a:r>
            <a:r>
              <a:rPr lang="ru-RU" sz="2200" dirty="0">
                <a:solidFill>
                  <a:schemeClr val="tx1">
                    <a:lumMod val="95000"/>
                    <a:lumOff val="5000"/>
                  </a:schemeClr>
                </a:solidFill>
              </a:rPr>
              <a:t> по </a:t>
            </a:r>
            <a:r>
              <a:rPr lang="ru-RU" sz="2200" dirty="0" err="1">
                <a:solidFill>
                  <a:schemeClr val="tx1">
                    <a:lumMod val="95000"/>
                    <a:lumOff val="5000"/>
                  </a:schemeClr>
                </a:solidFill>
              </a:rPr>
              <a:t>дорозі</a:t>
            </a:r>
            <a:r>
              <a:rPr lang="ru-RU" sz="2200" dirty="0">
                <a:solidFill>
                  <a:schemeClr val="tx1">
                    <a:lumMod val="95000"/>
                    <a:lumOff val="5000"/>
                  </a:schemeClr>
                </a:solidFill>
              </a:rPr>
              <a:t>. В </a:t>
            </a:r>
            <a:r>
              <a:rPr lang="ru-RU" sz="2200" dirty="0" err="1">
                <a:solidFill>
                  <a:schemeClr val="tx1">
                    <a:lumMod val="95000"/>
                    <a:lumOff val="5000"/>
                  </a:schemeClr>
                </a:solidFill>
              </a:rPr>
              <a:t>цей</a:t>
            </a:r>
            <a:r>
              <a:rPr lang="ru-RU" sz="2200" dirty="0">
                <a:solidFill>
                  <a:schemeClr val="tx1">
                    <a:lumMod val="95000"/>
                    <a:lumOff val="5000"/>
                  </a:schemeClr>
                </a:solidFill>
              </a:rPr>
              <a:t> день тут проводиться </a:t>
            </a:r>
            <a:r>
              <a:rPr lang="ru-RU" sz="2200" dirty="0" err="1">
                <a:solidFill>
                  <a:schemeClr val="tx1">
                    <a:lumMod val="95000"/>
                    <a:lumOff val="5000"/>
                  </a:schemeClr>
                </a:solidFill>
              </a:rPr>
              <a:t>церковна</a:t>
            </a:r>
            <a:r>
              <a:rPr lang="ru-RU" sz="2200" dirty="0">
                <a:solidFill>
                  <a:schemeClr val="tx1">
                    <a:lumMod val="95000"/>
                    <a:lumOff val="5000"/>
                  </a:schemeClr>
                </a:solidFill>
              </a:rPr>
              <a:t> служба. В </a:t>
            </a:r>
            <a:r>
              <a:rPr lang="ru-RU" sz="2200" dirty="0" err="1">
                <a:solidFill>
                  <a:schemeClr val="tx1">
                    <a:lumMod val="95000"/>
                    <a:lumOff val="5000"/>
                  </a:schemeClr>
                </a:solidFill>
              </a:rPr>
              <a:t>кінці</a:t>
            </a:r>
            <a:r>
              <a:rPr lang="ru-RU" sz="2200" dirty="0">
                <a:solidFill>
                  <a:schemeClr val="tx1">
                    <a:lumMod val="95000"/>
                    <a:lumOff val="5000"/>
                  </a:schemeClr>
                </a:solidFill>
              </a:rPr>
              <a:t> свята </a:t>
            </a:r>
            <a:r>
              <a:rPr lang="ru-RU" sz="2200" dirty="0" err="1">
                <a:solidFill>
                  <a:schemeClr val="tx1">
                    <a:lumMod val="95000"/>
                    <a:lumOff val="5000"/>
                  </a:schemeClr>
                </a:solidFill>
              </a:rPr>
              <a:t>стрічки</a:t>
            </a:r>
            <a:r>
              <a:rPr lang="ru-RU" sz="2200" dirty="0">
                <a:solidFill>
                  <a:schemeClr val="tx1">
                    <a:lumMod val="95000"/>
                    <a:lumOff val="5000"/>
                  </a:schemeClr>
                </a:solidFill>
              </a:rPr>
              <a:t> </a:t>
            </a:r>
            <a:r>
              <a:rPr lang="ru-RU" sz="2200" dirty="0" err="1">
                <a:solidFill>
                  <a:schemeClr val="tx1">
                    <a:lumMod val="95000"/>
                    <a:lumOff val="5000"/>
                  </a:schemeClr>
                </a:solidFill>
              </a:rPr>
              <a:t>спалюють</a:t>
            </a:r>
            <a:r>
              <a:rPr lang="ru-RU" sz="2200" dirty="0">
                <a:solidFill>
                  <a:schemeClr val="tx1">
                    <a:lumMod val="95000"/>
                    <a:lumOff val="5000"/>
                  </a:schemeClr>
                </a:solidFill>
              </a:rPr>
              <a:t>.</a:t>
            </a:r>
            <a:br>
              <a:rPr lang="ru-RU" sz="2200" dirty="0">
                <a:solidFill>
                  <a:schemeClr val="tx1">
                    <a:lumMod val="95000"/>
                    <a:lumOff val="5000"/>
                  </a:schemeClr>
                </a:solidFill>
              </a:rPr>
            </a:br>
            <a:r>
              <a:rPr lang="ru-RU" sz="2200" dirty="0" err="1">
                <a:solidFill>
                  <a:schemeClr val="tx1">
                    <a:lumMod val="95000"/>
                    <a:lumOff val="5000"/>
                  </a:schemeClr>
                </a:solidFill>
              </a:rPr>
              <a:t>Незалежно</a:t>
            </a:r>
            <a:r>
              <a:rPr lang="ru-RU" sz="2200" dirty="0">
                <a:solidFill>
                  <a:schemeClr val="tx1">
                    <a:lumMod val="95000"/>
                    <a:lumOff val="5000"/>
                  </a:schemeClr>
                </a:solidFill>
              </a:rPr>
              <a:t> </a:t>
            </a:r>
            <a:r>
              <a:rPr lang="ru-RU" sz="2200" dirty="0" err="1">
                <a:solidFill>
                  <a:schemeClr val="tx1">
                    <a:lumMod val="95000"/>
                    <a:lumOff val="5000"/>
                  </a:schemeClr>
                </a:solidFill>
              </a:rPr>
              <a:t>від</a:t>
            </a:r>
            <a:r>
              <a:rPr lang="ru-RU" sz="2200" dirty="0">
                <a:solidFill>
                  <a:schemeClr val="tx1">
                    <a:lumMod val="95000"/>
                    <a:lumOff val="5000"/>
                  </a:schemeClr>
                </a:solidFill>
              </a:rPr>
              <a:t> того, в </a:t>
            </a:r>
            <a:r>
              <a:rPr lang="ru-RU" sz="2200" dirty="0" err="1">
                <a:solidFill>
                  <a:schemeClr val="tx1">
                    <a:lumMod val="95000"/>
                    <a:lumOff val="5000"/>
                  </a:schemeClr>
                </a:solidFill>
              </a:rPr>
              <a:t>якій</a:t>
            </a:r>
            <a:r>
              <a:rPr lang="ru-RU" sz="2200" dirty="0">
                <a:solidFill>
                  <a:schemeClr val="tx1">
                    <a:lumMod val="95000"/>
                    <a:lumOff val="5000"/>
                  </a:schemeClr>
                </a:solidFill>
              </a:rPr>
              <a:t> </a:t>
            </a:r>
            <a:r>
              <a:rPr lang="ru-RU" sz="2200" dirty="0" err="1">
                <a:solidFill>
                  <a:schemeClr val="tx1">
                    <a:lumMod val="95000"/>
                    <a:lumOff val="5000"/>
                  </a:schemeClr>
                </a:solidFill>
              </a:rPr>
              <a:t>країні</a:t>
            </a:r>
            <a:r>
              <a:rPr lang="ru-RU" sz="2200" dirty="0">
                <a:solidFill>
                  <a:schemeClr val="tx1">
                    <a:lumMod val="95000"/>
                    <a:lumOff val="5000"/>
                  </a:schemeClr>
                </a:solidFill>
              </a:rPr>
              <a:t> </a:t>
            </a:r>
            <a:r>
              <a:rPr lang="ru-RU" sz="2200" dirty="0" err="1">
                <a:solidFill>
                  <a:schemeClr val="tx1">
                    <a:lumMod val="95000"/>
                    <a:lumOff val="5000"/>
                  </a:schemeClr>
                </a:solidFill>
              </a:rPr>
              <a:t>святкують</a:t>
            </a:r>
            <a:r>
              <a:rPr lang="ru-RU" sz="2200" dirty="0">
                <a:solidFill>
                  <a:schemeClr val="tx1">
                    <a:lumMod val="95000"/>
                    <a:lumOff val="5000"/>
                  </a:schemeClr>
                </a:solidFill>
              </a:rPr>
              <a:t> «</a:t>
            </a:r>
            <a:r>
              <a:rPr lang="ru-RU" sz="2200" dirty="0" err="1">
                <a:solidFill>
                  <a:schemeClr val="tx1">
                    <a:lumMod val="95000"/>
                    <a:lumOff val="5000"/>
                  </a:schemeClr>
                </a:solidFill>
              </a:rPr>
              <a:t>Міжнародний</a:t>
            </a:r>
            <a:r>
              <a:rPr lang="ru-RU" sz="2200" dirty="0">
                <a:solidFill>
                  <a:schemeClr val="tx1">
                    <a:lumMod val="95000"/>
                    <a:lumOff val="5000"/>
                  </a:schemeClr>
                </a:solidFill>
              </a:rPr>
              <a:t> день студента», суть </a:t>
            </a:r>
            <a:r>
              <a:rPr lang="ru-RU" sz="2200" dirty="0" err="1">
                <a:solidFill>
                  <a:schemeClr val="tx1">
                    <a:lumMod val="95000"/>
                    <a:lumOff val="5000"/>
                  </a:schemeClr>
                </a:solidFill>
              </a:rPr>
              <a:t>цього</a:t>
            </a:r>
            <a:r>
              <a:rPr lang="ru-RU" sz="2200" dirty="0">
                <a:solidFill>
                  <a:schemeClr val="tx1">
                    <a:lumMod val="95000"/>
                    <a:lumOff val="5000"/>
                  </a:schemeClr>
                </a:solidFill>
              </a:rPr>
              <a:t> свята </a:t>
            </a:r>
            <a:r>
              <a:rPr lang="ru-RU" sz="2200" dirty="0" err="1">
                <a:solidFill>
                  <a:schemeClr val="tx1">
                    <a:lumMod val="95000"/>
                    <a:lumOff val="5000"/>
                  </a:schemeClr>
                </a:solidFill>
              </a:rPr>
              <a:t>залишається</a:t>
            </a:r>
            <a:r>
              <a:rPr lang="ru-RU" sz="2200" dirty="0">
                <a:solidFill>
                  <a:schemeClr val="tx1">
                    <a:lumMod val="95000"/>
                    <a:lumOff val="5000"/>
                  </a:schemeClr>
                </a:solidFill>
              </a:rPr>
              <a:t> </a:t>
            </a:r>
            <a:r>
              <a:rPr lang="ru-RU" sz="2200" dirty="0" err="1">
                <a:solidFill>
                  <a:schemeClr val="tx1">
                    <a:lumMod val="95000"/>
                    <a:lumOff val="5000"/>
                  </a:schemeClr>
                </a:solidFill>
              </a:rPr>
              <a:t>незмінною</a:t>
            </a:r>
            <a:r>
              <a:rPr lang="ru-RU" sz="2200" dirty="0">
                <a:solidFill>
                  <a:schemeClr val="tx1">
                    <a:lumMod val="95000"/>
                    <a:lumOff val="5000"/>
                  </a:schemeClr>
                </a:solidFill>
              </a:rPr>
              <a:t> – «</a:t>
            </a:r>
            <a:r>
              <a:rPr lang="ru-RU" sz="2200" dirty="0" err="1">
                <a:solidFill>
                  <a:schemeClr val="tx1">
                    <a:lumMod val="95000"/>
                    <a:lumOff val="5000"/>
                  </a:schemeClr>
                </a:solidFill>
              </a:rPr>
              <a:t>відтягнутися</a:t>
            </a:r>
            <a:r>
              <a:rPr lang="ru-RU" sz="2200" dirty="0">
                <a:solidFill>
                  <a:schemeClr val="tx1">
                    <a:lumMod val="95000"/>
                    <a:lumOff val="5000"/>
                  </a:schemeClr>
                </a:solidFill>
              </a:rPr>
              <a:t> на всю </a:t>
            </a:r>
            <a:r>
              <a:rPr lang="ru-RU" sz="2200" dirty="0" err="1">
                <a:solidFill>
                  <a:schemeClr val="tx1">
                    <a:lumMod val="95000"/>
                    <a:lumOff val="5000"/>
                  </a:schemeClr>
                </a:solidFill>
              </a:rPr>
              <a:t>котушку</a:t>
            </a:r>
            <a:r>
              <a:rPr lang="ru-RU" sz="2200" dirty="0">
                <a:solidFill>
                  <a:schemeClr val="tx1">
                    <a:lumMod val="95000"/>
                    <a:lumOff val="5000"/>
                  </a:schemeClr>
                </a:solidFill>
              </a:rPr>
              <a:t>». І </a:t>
            </a:r>
            <a:r>
              <a:rPr lang="ru-RU" sz="2200" dirty="0" err="1">
                <a:solidFill>
                  <a:schemeClr val="tx1">
                    <a:lumMod val="95000"/>
                    <a:lumOff val="5000"/>
                  </a:schemeClr>
                </a:solidFill>
              </a:rPr>
              <a:t>це</a:t>
            </a:r>
            <a:r>
              <a:rPr lang="ru-RU" sz="2200" dirty="0">
                <a:solidFill>
                  <a:schemeClr val="tx1">
                    <a:lumMod val="95000"/>
                    <a:lumOff val="5000"/>
                  </a:schemeClr>
                </a:solidFill>
              </a:rPr>
              <a:t> не дивно – </a:t>
            </a:r>
            <a:r>
              <a:rPr lang="ru-RU" sz="2200" dirty="0" err="1">
                <a:solidFill>
                  <a:schemeClr val="tx1">
                    <a:lumMod val="95000"/>
                    <a:lumOff val="5000"/>
                  </a:schemeClr>
                </a:solidFill>
              </a:rPr>
              <a:t>адже</a:t>
            </a:r>
            <a:r>
              <a:rPr lang="ru-RU" sz="2200" dirty="0">
                <a:solidFill>
                  <a:schemeClr val="tx1">
                    <a:lumMod val="95000"/>
                    <a:lumOff val="5000"/>
                  </a:schemeClr>
                </a:solidFill>
              </a:rPr>
              <a:t> </a:t>
            </a:r>
            <a:r>
              <a:rPr lang="ru-RU" sz="2200" dirty="0" err="1">
                <a:solidFill>
                  <a:schemeClr val="tx1">
                    <a:lumMod val="95000"/>
                    <a:lumOff val="5000"/>
                  </a:schemeClr>
                </a:solidFill>
              </a:rPr>
              <a:t>студентські</a:t>
            </a:r>
            <a:r>
              <a:rPr lang="ru-RU" sz="2200" dirty="0">
                <a:solidFill>
                  <a:schemeClr val="tx1">
                    <a:lumMod val="95000"/>
                    <a:lumOff val="5000"/>
                  </a:schemeClr>
                </a:solidFill>
              </a:rPr>
              <a:t> роки </a:t>
            </a:r>
            <a:r>
              <a:rPr lang="ru-RU" sz="2200" dirty="0" err="1">
                <a:solidFill>
                  <a:schemeClr val="tx1">
                    <a:lumMod val="95000"/>
                    <a:lumOff val="5000"/>
                  </a:schemeClr>
                </a:solidFill>
              </a:rPr>
              <a:t>прийнято</a:t>
            </a:r>
            <a:r>
              <a:rPr lang="ru-RU" sz="2200" dirty="0">
                <a:solidFill>
                  <a:schemeClr val="tx1">
                    <a:lumMod val="95000"/>
                    <a:lumOff val="5000"/>
                  </a:schemeClr>
                </a:solidFill>
              </a:rPr>
              <a:t> </a:t>
            </a:r>
            <a:r>
              <a:rPr lang="ru-RU" sz="2200" dirty="0" err="1">
                <a:solidFill>
                  <a:schemeClr val="tx1">
                    <a:lumMod val="95000"/>
                    <a:lumOff val="5000"/>
                  </a:schemeClr>
                </a:solidFill>
              </a:rPr>
              <a:t>вважати</a:t>
            </a:r>
            <a:r>
              <a:rPr lang="ru-RU" sz="2200" dirty="0">
                <a:solidFill>
                  <a:schemeClr val="tx1">
                    <a:lumMod val="95000"/>
                    <a:lumOff val="5000"/>
                  </a:schemeClr>
                </a:solidFill>
              </a:rPr>
              <a:t> </a:t>
            </a:r>
            <a:r>
              <a:rPr lang="ru-RU" sz="2200" dirty="0" err="1">
                <a:solidFill>
                  <a:schemeClr val="tx1">
                    <a:lumMod val="95000"/>
                    <a:lumOff val="5000"/>
                  </a:schemeClr>
                </a:solidFill>
              </a:rPr>
              <a:t>найкращим</a:t>
            </a:r>
            <a:r>
              <a:rPr lang="ru-RU" sz="2200" dirty="0">
                <a:solidFill>
                  <a:schemeClr val="tx1">
                    <a:lumMod val="95000"/>
                    <a:lumOff val="5000"/>
                  </a:schemeClr>
                </a:solidFill>
              </a:rPr>
              <a:t> часом з </a:t>
            </a:r>
            <a:r>
              <a:rPr lang="ru-RU" sz="2200" dirty="0" err="1">
                <a:solidFill>
                  <a:schemeClr val="tx1">
                    <a:lumMod val="95000"/>
                    <a:lumOff val="5000"/>
                  </a:schemeClr>
                </a:solidFill>
              </a:rPr>
              <a:t>усієї</a:t>
            </a:r>
            <a:r>
              <a:rPr lang="ru-RU" sz="2200" dirty="0">
                <a:solidFill>
                  <a:schemeClr val="tx1">
                    <a:lumMod val="95000"/>
                    <a:lumOff val="5000"/>
                  </a:schemeClr>
                </a:solidFill>
              </a:rPr>
              <a:t> </a:t>
            </a:r>
            <a:r>
              <a:rPr lang="ru-RU" sz="2200" dirty="0" err="1">
                <a:solidFill>
                  <a:schemeClr val="tx1">
                    <a:lumMod val="95000"/>
                    <a:lumOff val="5000"/>
                  </a:schemeClr>
                </a:solidFill>
              </a:rPr>
              <a:t>життя</a:t>
            </a:r>
            <a:r>
              <a:rPr lang="ru-RU" sz="2200" dirty="0">
                <a:solidFill>
                  <a:schemeClr val="tx1">
                    <a:lumMod val="95000"/>
                    <a:lumOff val="5000"/>
                  </a:schemeClr>
                </a:solidFill>
              </a:rPr>
              <a:t>.</a:t>
            </a:r>
          </a:p>
          <a:p>
            <a:pPr algn="l"/>
            <a:endParaRPr lang="ru-RU" sz="2200" dirty="0">
              <a:solidFill>
                <a:schemeClr val="tx1">
                  <a:lumMod val="95000"/>
                  <a:lumOff val="5000"/>
                </a:schemeClr>
              </a:solidFill>
            </a:endParaRPr>
          </a:p>
        </p:txBody>
      </p:sp>
    </p:spTree>
    <p:extLst>
      <p:ext uri="{BB962C8B-B14F-4D97-AF65-F5344CB8AC3E}">
        <p14:creationId xmlns:p14="http://schemas.microsoft.com/office/powerpoint/2010/main" val="27620090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371061" y="1386920"/>
            <a:ext cx="11192613" cy="2688324"/>
          </a:xfrm>
          <a:prstGeom prst="rect">
            <a:avLst/>
          </a:prstGeom>
          <a:noFill/>
          <a:ln>
            <a:noFill/>
          </a:ln>
        </p:spPr>
        <p:txBody>
          <a:bodyPr spcFirstLastPara="1" wrap="square" lIns="121900" tIns="121900" rIns="121900" bIns="121900" anchor="t" anchorCtr="0">
            <a:spAutoFit/>
          </a:bodyPr>
          <a:lstStyle/>
          <a:p>
            <a:pPr algn="ctr"/>
            <a:r>
              <a:rPr lang="ru" sz="2267" b="1" dirty="0">
                <a:solidFill>
                  <a:schemeClr val="tx1">
                    <a:lumMod val="95000"/>
                    <a:lumOff val="5000"/>
                  </a:schemeClr>
                </a:solidFill>
                <a:latin typeface="Arial" panose="020B0604020202020204" pitchFamily="34" charset="0"/>
                <a:ea typeface="Comic Sans MS"/>
                <a:cs typeface="Arial" panose="020B0604020202020204" pitchFamily="34" charset="0"/>
                <a:sym typeface="Comic Sans MS"/>
              </a:rPr>
              <a:t>В Італії існує - студентський тиждень.  Він майже не відрізняється від інших і зазвичай посідає перший тиждень нового семестру.  Студенти, у яких закриті всі борги з навчання, можуть не відвідувати заняття та відпочити від домашніх завдань.  Деякі групи намагаються зібратися та організувати маленький захід, щоб згуртувати колектив та створити дружню атмосферу.  Слід зазначити, що не всім подобається цей тиждень, і особливо викладачам</a:t>
            </a:r>
            <a:endParaRPr sz="2267" b="1" dirty="0">
              <a:solidFill>
                <a:schemeClr val="tx1">
                  <a:lumMod val="95000"/>
                  <a:lumOff val="5000"/>
                </a:schemeClr>
              </a:solidFill>
              <a:latin typeface="Arial" panose="020B0604020202020204" pitchFamily="34" charset="0"/>
              <a:ea typeface="Comic Sans MS"/>
              <a:cs typeface="Arial" panose="020B0604020202020204" pitchFamily="34" charset="0"/>
              <a:sym typeface="Comic Sans MS"/>
            </a:endParaRPr>
          </a:p>
        </p:txBody>
      </p:sp>
      <p:sp>
        <p:nvSpPr>
          <p:cNvPr id="56" name="Google Shape;56;p13"/>
          <p:cNvSpPr txBox="1">
            <a:spLocks noGrp="1"/>
          </p:cNvSpPr>
          <p:nvPr>
            <p:ph type="subTitle" idx="1"/>
          </p:nvPr>
        </p:nvSpPr>
        <p:spPr>
          <a:xfrm>
            <a:off x="2822712" y="606312"/>
            <a:ext cx="6070787" cy="1056800"/>
          </a:xfrm>
          <a:prstGeom prst="rect">
            <a:avLst/>
          </a:prstGeom>
        </p:spPr>
        <p:txBody>
          <a:bodyPr spcFirstLastPara="1" vert="horz" wrap="square" lIns="121900" tIns="121900" rIns="121900" bIns="121900" rtlCol="0" anchor="t" anchorCtr="0">
            <a:normAutofit fontScale="85000" lnSpcReduction="10000"/>
          </a:bodyPr>
          <a:lstStyle/>
          <a:p>
            <a:pPr>
              <a:spcBef>
                <a:spcPts val="0"/>
              </a:spcBef>
            </a:pPr>
            <a:r>
              <a:rPr lang="uk-UA" sz="4800" b="1" dirty="0" smtClean="0">
                <a:solidFill>
                  <a:schemeClr val="accent1"/>
                </a:solidFill>
                <a:latin typeface="Arial" panose="020B0604020202020204" pitchFamily="34" charset="0"/>
                <a:ea typeface="Comic Sans MS"/>
                <a:cs typeface="Arial" panose="020B0604020202020204" pitchFamily="34" charset="0"/>
                <a:sym typeface="Comic Sans MS"/>
              </a:rPr>
              <a:t>День студента в Італії</a:t>
            </a:r>
            <a:endParaRPr sz="4800" b="1" dirty="0">
              <a:solidFill>
                <a:schemeClr val="accent1"/>
              </a:solidFill>
              <a:latin typeface="Algerian" panose="04020705040A02060702" pitchFamily="82" charset="0"/>
              <a:ea typeface="Comic Sans MS"/>
              <a:cs typeface="Arial" panose="020B0604020202020204" pitchFamily="34" charset="0"/>
              <a:sym typeface="Comic Sans MS"/>
            </a:endParaRPr>
          </a:p>
        </p:txBody>
      </p:sp>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1061" y="4002155"/>
            <a:ext cx="4532244" cy="2729949"/>
          </a:xfrm>
          <a:prstGeom prst="rect">
            <a:avLst/>
          </a:prstGeom>
        </p:spPr>
      </p:pic>
    </p:spTree>
    <p:extLst>
      <p:ext uri="{BB962C8B-B14F-4D97-AF65-F5344CB8AC3E}">
        <p14:creationId xmlns:p14="http://schemas.microsoft.com/office/powerpoint/2010/main" val="3899020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34009" y="0"/>
            <a:ext cx="8991600" cy="1296256"/>
          </a:xfrm>
        </p:spPr>
        <p:txBody>
          <a:bodyPr/>
          <a:lstStyle/>
          <a:p>
            <a:r>
              <a:rPr lang="uk-UA" dirty="0" smtClean="0"/>
              <a:t>День студента у Франції</a:t>
            </a:r>
            <a:endParaRPr lang="ru-RU" dirty="0"/>
          </a:p>
        </p:txBody>
      </p:sp>
      <p:sp>
        <p:nvSpPr>
          <p:cNvPr id="3" name="Подзаголовок 2"/>
          <p:cNvSpPr>
            <a:spLocks noGrp="1"/>
          </p:cNvSpPr>
          <p:nvPr>
            <p:ph type="subTitle" idx="1"/>
          </p:nvPr>
        </p:nvSpPr>
        <p:spPr>
          <a:xfrm>
            <a:off x="1934817" y="1296256"/>
            <a:ext cx="6241773" cy="1003300"/>
          </a:xfrm>
        </p:spPr>
        <p:txBody>
          <a:bodyPr>
            <a:noAutofit/>
          </a:bodyPr>
          <a:lstStyle/>
          <a:p>
            <a:r>
              <a:rPr lang="uk-UA" sz="3200" dirty="0" smtClean="0">
                <a:solidFill>
                  <a:schemeClr val="accent1"/>
                </a:solidFill>
                <a:latin typeface="Arial" panose="020B0604020202020204" pitchFamily="34" charset="0"/>
                <a:cs typeface="Arial" panose="020B0604020202020204" pitchFamily="34" charset="0"/>
              </a:rPr>
              <a:t>Студенти Франції та їх </a:t>
            </a:r>
            <a:r>
              <a:rPr lang="en-US" sz="3200" dirty="0" smtClean="0">
                <a:solidFill>
                  <a:schemeClr val="accent1"/>
                </a:solidFill>
                <a:latin typeface="Arial" panose="020B0604020202020204" pitchFamily="34" charset="0"/>
                <a:cs typeface="Arial" panose="020B0604020202020204" pitchFamily="34" charset="0"/>
              </a:rPr>
              <a:t>Gala</a:t>
            </a:r>
            <a:endParaRPr lang="ru-RU" sz="3200" dirty="0">
              <a:solidFill>
                <a:schemeClr val="accent1"/>
              </a:solidFill>
              <a:latin typeface="Arial" panose="020B0604020202020204" pitchFamily="34" charset="0"/>
              <a:cs typeface="Arial" panose="020B0604020202020204" pitchFamily="34" charset="0"/>
            </a:endParaRPr>
          </a:p>
        </p:txBody>
      </p:sp>
      <p:sp>
        <p:nvSpPr>
          <p:cNvPr id="4" name="Прямоугольник 3"/>
          <p:cNvSpPr/>
          <p:nvPr/>
        </p:nvSpPr>
        <p:spPr>
          <a:xfrm>
            <a:off x="632791" y="3044760"/>
            <a:ext cx="10127974" cy="1477328"/>
          </a:xfrm>
          <a:prstGeom prst="rect">
            <a:avLst/>
          </a:prstGeom>
        </p:spPr>
        <p:txBody>
          <a:bodyPr wrap="square">
            <a:spAutoFit/>
          </a:bodyPr>
          <a:lstStyle/>
          <a:p>
            <a:r>
              <a:rPr lang="ru-RU" dirty="0"/>
              <a:t>У </a:t>
            </a:r>
            <a:r>
              <a:rPr lang="ru-RU" dirty="0" err="1"/>
              <a:t>студентів</a:t>
            </a:r>
            <a:r>
              <a:rPr lang="ru-RU" dirty="0"/>
              <a:t> </a:t>
            </a:r>
            <a:r>
              <a:rPr lang="ru-RU" dirty="0" err="1"/>
              <a:t>Франції</a:t>
            </a:r>
            <a:r>
              <a:rPr lang="ru-RU" dirty="0"/>
              <a:t> </a:t>
            </a:r>
            <a:r>
              <a:rPr lang="ru-RU" dirty="0" err="1"/>
              <a:t>немає</a:t>
            </a:r>
            <a:r>
              <a:rPr lang="ru-RU" dirty="0"/>
              <a:t> </a:t>
            </a:r>
            <a:r>
              <a:rPr lang="ru-RU" dirty="0" err="1"/>
              <a:t>точної</a:t>
            </a:r>
            <a:r>
              <a:rPr lang="ru-RU" dirty="0"/>
              <a:t> </a:t>
            </a:r>
            <a:r>
              <a:rPr lang="ru-RU" dirty="0" err="1"/>
              <a:t>дати</a:t>
            </a:r>
            <a:r>
              <a:rPr lang="ru-RU" dirty="0"/>
              <a:t> </a:t>
            </a:r>
            <a:r>
              <a:rPr lang="ru-RU" dirty="0" err="1"/>
              <a:t>святкування</a:t>
            </a:r>
            <a:r>
              <a:rPr lang="ru-RU" dirty="0"/>
              <a:t>, </a:t>
            </a:r>
            <a:r>
              <a:rPr lang="ru-RU" dirty="0" err="1"/>
              <a:t>проте</a:t>
            </a:r>
            <a:r>
              <a:rPr lang="ru-RU" dirty="0"/>
              <a:t> </a:t>
            </a:r>
            <a:r>
              <a:rPr lang="ru-RU" dirty="0" err="1"/>
              <a:t>кожен</a:t>
            </a:r>
            <a:r>
              <a:rPr lang="ru-RU" dirty="0"/>
              <a:t> </a:t>
            </a:r>
            <a:r>
              <a:rPr lang="ru-RU" dirty="0" err="1"/>
              <a:t>із</a:t>
            </a:r>
            <a:r>
              <a:rPr lang="ru-RU" dirty="0"/>
              <a:t> </a:t>
            </a:r>
            <a:r>
              <a:rPr lang="ru-RU" dirty="0" err="1"/>
              <a:t>студентів</a:t>
            </a:r>
            <a:r>
              <a:rPr lang="ru-RU" dirty="0"/>
              <a:t> </a:t>
            </a:r>
            <a:r>
              <a:rPr lang="ru-RU" dirty="0" err="1"/>
              <a:t>обов’язково</a:t>
            </a:r>
            <a:r>
              <a:rPr lang="ru-RU" dirty="0"/>
              <a:t> </a:t>
            </a:r>
            <a:r>
              <a:rPr lang="ru-RU" dirty="0" err="1"/>
              <a:t>знає</a:t>
            </a:r>
            <a:r>
              <a:rPr lang="ru-RU" dirty="0"/>
              <a:t> про </a:t>
            </a:r>
            <a:r>
              <a:rPr lang="ru-RU" dirty="0" err="1"/>
              <a:t>Gala</a:t>
            </a:r>
            <a:r>
              <a:rPr lang="ru-RU" dirty="0"/>
              <a:t>, </a:t>
            </a:r>
            <a:r>
              <a:rPr lang="ru-RU" dirty="0" err="1"/>
              <a:t>іншими</a:t>
            </a:r>
            <a:r>
              <a:rPr lang="ru-RU" dirty="0"/>
              <a:t> словами – день “</a:t>
            </a:r>
            <a:r>
              <a:rPr lang="ru-RU" dirty="0" err="1"/>
              <a:t>урочистого</a:t>
            </a:r>
            <a:r>
              <a:rPr lang="ru-RU" dirty="0"/>
              <a:t> </a:t>
            </a:r>
            <a:r>
              <a:rPr lang="ru-RU" dirty="0" err="1"/>
              <a:t>прийому</a:t>
            </a:r>
            <a:r>
              <a:rPr lang="ru-RU" dirty="0"/>
              <a:t>”. </a:t>
            </a:r>
            <a:r>
              <a:rPr lang="ru-RU" dirty="0" err="1"/>
              <a:t>Студенти</a:t>
            </a:r>
            <a:r>
              <a:rPr lang="ru-RU" dirty="0"/>
              <a:t> </a:t>
            </a:r>
            <a:r>
              <a:rPr lang="ru-RU" dirty="0" err="1"/>
              <a:t>самі</a:t>
            </a:r>
            <a:r>
              <a:rPr lang="ru-RU" dirty="0"/>
              <a:t> </a:t>
            </a:r>
            <a:r>
              <a:rPr lang="ru-RU" dirty="0" err="1"/>
              <a:t>обирають</a:t>
            </a:r>
            <a:r>
              <a:rPr lang="ru-RU" dirty="0"/>
              <a:t> день </a:t>
            </a:r>
            <a:r>
              <a:rPr lang="ru-RU" dirty="0" err="1"/>
              <a:t>святкування</a:t>
            </a:r>
            <a:r>
              <a:rPr lang="ru-RU" dirty="0"/>
              <a:t>, яке </a:t>
            </a:r>
            <a:r>
              <a:rPr lang="ru-RU" dirty="0" err="1"/>
              <a:t>зазвичай</a:t>
            </a:r>
            <a:r>
              <a:rPr lang="ru-RU" dirty="0"/>
              <a:t> </a:t>
            </a:r>
            <a:r>
              <a:rPr lang="ru-RU" dirty="0" err="1"/>
              <a:t>закінчується</a:t>
            </a:r>
            <a:r>
              <a:rPr lang="ru-RU" dirty="0"/>
              <a:t> </a:t>
            </a:r>
            <a:r>
              <a:rPr lang="ru-RU" dirty="0" err="1"/>
              <a:t>масштабними</a:t>
            </a:r>
            <a:r>
              <a:rPr lang="ru-RU" dirty="0"/>
              <a:t> </a:t>
            </a:r>
            <a:r>
              <a:rPr lang="ru-RU" dirty="0" err="1"/>
              <a:t>вечірками</a:t>
            </a:r>
            <a:r>
              <a:rPr lang="ru-RU" dirty="0"/>
              <a:t>. </a:t>
            </a:r>
            <a:r>
              <a:rPr lang="ru-RU" dirty="0" err="1"/>
              <a:t>Особливим</a:t>
            </a:r>
            <a:r>
              <a:rPr lang="ru-RU" dirty="0"/>
              <a:t> </a:t>
            </a:r>
            <a:r>
              <a:rPr lang="ru-RU" dirty="0" err="1"/>
              <a:t>це</a:t>
            </a:r>
            <a:r>
              <a:rPr lang="ru-RU" dirty="0"/>
              <a:t> свято є для </a:t>
            </a:r>
            <a:r>
              <a:rPr lang="ru-RU" dirty="0" err="1"/>
              <a:t>студентів-медиків</a:t>
            </a:r>
            <a:r>
              <a:rPr lang="ru-RU" dirty="0"/>
              <a:t>. </a:t>
            </a:r>
            <a:r>
              <a:rPr lang="ru-RU" dirty="0" err="1"/>
              <a:t>Адже</a:t>
            </a:r>
            <a:r>
              <a:rPr lang="ru-RU" dirty="0"/>
              <a:t> уже </a:t>
            </a:r>
            <a:r>
              <a:rPr lang="ru-RU" dirty="0" err="1"/>
              <a:t>після</a:t>
            </a:r>
            <a:r>
              <a:rPr lang="ru-RU" dirty="0"/>
              <a:t> перших </a:t>
            </a:r>
            <a:r>
              <a:rPr lang="ru-RU" dirty="0" err="1"/>
              <a:t>екзаменів</a:t>
            </a:r>
            <a:r>
              <a:rPr lang="ru-RU" dirty="0"/>
              <a:t> перед </a:t>
            </a:r>
            <a:r>
              <a:rPr lang="ru-RU" dirty="0" err="1"/>
              <a:t>питанням</a:t>
            </a:r>
            <a:r>
              <a:rPr lang="ru-RU" dirty="0"/>
              <a:t> “</a:t>
            </a:r>
            <a:r>
              <a:rPr lang="ru-RU" dirty="0" err="1"/>
              <a:t>вильоту</a:t>
            </a:r>
            <a:r>
              <a:rPr lang="ru-RU" dirty="0"/>
              <a:t>” </a:t>
            </a:r>
            <a:r>
              <a:rPr lang="ru-RU" dirty="0" err="1"/>
              <a:t>стає</a:t>
            </a:r>
            <a:r>
              <a:rPr lang="ru-RU" dirty="0"/>
              <a:t> мало не половина </a:t>
            </a:r>
            <a:r>
              <a:rPr lang="ru-RU" dirty="0" err="1"/>
              <a:t>студентів</a:t>
            </a:r>
            <a:r>
              <a:rPr lang="ru-RU" dirty="0"/>
              <a:t>. Так </a:t>
            </a:r>
            <a:r>
              <a:rPr lang="ru-RU" dirty="0" err="1"/>
              <a:t>що</a:t>
            </a:r>
            <a:r>
              <a:rPr lang="ru-RU" dirty="0"/>
              <a:t> </a:t>
            </a:r>
            <a:r>
              <a:rPr lang="ru-RU" dirty="0" err="1"/>
              <a:t>закриття</a:t>
            </a:r>
            <a:r>
              <a:rPr lang="ru-RU" dirty="0"/>
              <a:t> </a:t>
            </a:r>
            <a:r>
              <a:rPr lang="ru-RU" dirty="0" err="1"/>
              <a:t>сесії</a:t>
            </a:r>
            <a:r>
              <a:rPr lang="ru-RU" dirty="0"/>
              <a:t> у них </a:t>
            </a:r>
            <a:r>
              <a:rPr lang="ru-RU" dirty="0" err="1"/>
              <a:t>перетворюється</a:t>
            </a:r>
            <a:r>
              <a:rPr lang="ru-RU" dirty="0"/>
              <a:t> на </a:t>
            </a:r>
            <a:r>
              <a:rPr lang="ru-RU" dirty="0" err="1"/>
              <a:t>величезні</a:t>
            </a:r>
            <a:r>
              <a:rPr lang="ru-RU" dirty="0"/>
              <a:t> </a:t>
            </a:r>
            <a:r>
              <a:rPr lang="ru-RU" dirty="0" err="1"/>
              <a:t>веселощі</a:t>
            </a:r>
            <a:r>
              <a:rPr lang="ru-RU" dirty="0"/>
              <a:t>.</a:t>
            </a:r>
          </a:p>
        </p:txBody>
      </p:sp>
    </p:spTree>
    <p:extLst>
      <p:ext uri="{BB962C8B-B14F-4D97-AF65-F5344CB8AC3E}">
        <p14:creationId xmlns:p14="http://schemas.microsoft.com/office/powerpoint/2010/main" val="37070561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 ДНЕМ СТУДЕНТА!</a:t>
            </a:r>
            <a:endParaRPr lang="ru-RU" dirty="0"/>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77334" y="1525238"/>
            <a:ext cx="4699857" cy="3122962"/>
          </a:xfr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7450" y="3403600"/>
            <a:ext cx="4349750" cy="3314700"/>
          </a:xfrm>
          <a:prstGeom prst="rect">
            <a:avLst/>
          </a:prstGeom>
        </p:spPr>
      </p:pic>
    </p:spTree>
    <p:extLst>
      <p:ext uri="{BB962C8B-B14F-4D97-AF65-F5344CB8AC3E}">
        <p14:creationId xmlns:p14="http://schemas.microsoft.com/office/powerpoint/2010/main" val="1461020593"/>
      </p:ext>
    </p:extLst>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Красный">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181</TotalTime>
  <Words>743</Words>
  <Application>Microsoft Office PowerPoint</Application>
  <PresentationFormat>Широкоэкранный</PresentationFormat>
  <Paragraphs>40</Paragraphs>
  <Slides>10</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10</vt:i4>
      </vt:variant>
    </vt:vector>
  </HeadingPairs>
  <TitlesOfParts>
    <vt:vector size="18" baseType="lpstr">
      <vt:lpstr>Algerian</vt:lpstr>
      <vt:lpstr>Arial</vt:lpstr>
      <vt:lpstr>Calibri</vt:lpstr>
      <vt:lpstr>Comic Sans MS</vt:lpstr>
      <vt:lpstr>Open Sans</vt:lpstr>
      <vt:lpstr>Trebuchet MS</vt:lpstr>
      <vt:lpstr>Wingdings 3</vt:lpstr>
      <vt:lpstr>Аспект</vt:lpstr>
      <vt:lpstr>Презентація на тему: «Як святкують день студента у різних країнах світу»</vt:lpstr>
      <vt:lpstr>Як відзначають день студента </vt:lpstr>
      <vt:lpstr>Історія міжнаподного дня студента</vt:lpstr>
      <vt:lpstr>Прикмети до міжнародного дня студенту</vt:lpstr>
      <vt:lpstr>Присяга першокурсника</vt:lpstr>
      <vt:lpstr>День студента в Португалії</vt:lpstr>
      <vt:lpstr>Презентация PowerPoint</vt:lpstr>
      <vt:lpstr>День студента у Франції</vt:lpstr>
      <vt:lpstr>З ДНЕМ СТУДЕНТА!</vt:lpstr>
      <vt:lpstr>ГРУПА ГДД-122К</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на тему: «Як святкують день студента у різних країнах світу»</dc:title>
  <dc:creator>User</dc:creator>
  <cp:lastModifiedBy>User</cp:lastModifiedBy>
  <cp:revision>18</cp:revision>
  <dcterms:created xsi:type="dcterms:W3CDTF">2022-11-17T09:59:15Z</dcterms:created>
  <dcterms:modified xsi:type="dcterms:W3CDTF">2022-11-17T13:05:55Z</dcterms:modified>
</cp:coreProperties>
</file>