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47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48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39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56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451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699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510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50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47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99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07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0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63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9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9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01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07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08B14EC-9EAE-40B9-B001-A86E5A92E9A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6723ACA-7A5B-4A3D-8D42-128FBA38D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482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0"/>
            <a:ext cx="8676222" cy="3200400"/>
          </a:xfrm>
        </p:spPr>
        <p:txBody>
          <a:bodyPr/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ія</a:t>
            </a:r>
            <a:r>
              <a:rPr lang="uk-UA" dirty="0" smtClean="0"/>
              <a:t> на тему: Стоп Насильство.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0140" y="3797643"/>
            <a:ext cx="5766487" cy="2759676"/>
          </a:xfrm>
        </p:spPr>
        <p:txBody>
          <a:bodyPr/>
          <a:lstStyle/>
          <a:p>
            <a:r>
              <a:rPr lang="uk-UA" dirty="0" smtClean="0"/>
              <a:t>Підготувала студентка 1 курсу, Бод-120.</a:t>
            </a:r>
          </a:p>
          <a:p>
            <a:r>
              <a:rPr lang="uk-UA" dirty="0" err="1" smtClean="0"/>
              <a:t>Шабардіна</a:t>
            </a:r>
            <a:r>
              <a:rPr lang="uk-UA" dirty="0" smtClean="0"/>
              <a:t> Ангеліна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43" y="3634688"/>
            <a:ext cx="5351506" cy="251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60079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5" y="488092"/>
            <a:ext cx="5363304" cy="3185984"/>
          </a:xfrm>
        </p:spPr>
        <p:txBody>
          <a:bodyPr>
            <a:normAutofit/>
          </a:bodyPr>
          <a:lstStyle/>
          <a:p>
            <a:r>
              <a:rPr lang="uk-UA" dirty="0" smtClean="0"/>
              <a:t>Насильство це коли вас: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092" y="2875006"/>
            <a:ext cx="6302418" cy="260315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uk-UA" dirty="0" err="1" smtClean="0"/>
              <a:t>Бьють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Віднімають їжу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Примушують до сексуальних стосунків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Торкаються до вас, проти вашої волі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Знущаються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Штовхають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249" y="1862781"/>
            <a:ext cx="5127539" cy="2871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556102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і фізичне насильство.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1" y="2971799"/>
            <a:ext cx="5695994" cy="3190103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Домашне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насильство</a:t>
            </a:r>
            <a:r>
              <a:rPr lang="ru-RU" dirty="0">
                <a:effectLst/>
              </a:rPr>
              <a:t>-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постійне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словесне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емоційне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фізичне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сексуальне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насильство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залякування</a:t>
            </a:r>
            <a:r>
              <a:rPr lang="ru-RU" dirty="0">
                <a:effectLst/>
              </a:rPr>
              <a:t>, примус, </a:t>
            </a:r>
            <a:r>
              <a:rPr lang="ru-RU" dirty="0" err="1">
                <a:effectLst/>
              </a:rPr>
              <a:t>побиття</a:t>
            </a:r>
            <a:r>
              <a:rPr lang="ru-RU" dirty="0">
                <a:effectLst/>
              </a:rPr>
              <a:t>)</a:t>
            </a:r>
          </a:p>
          <a:p>
            <a:r>
              <a:rPr lang="ru-RU" dirty="0" err="1">
                <a:effectLst/>
              </a:rPr>
              <a:t>Фізичне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насильство</a:t>
            </a:r>
            <a:r>
              <a:rPr lang="ru-RU" dirty="0">
                <a:effectLst/>
              </a:rPr>
              <a:t>-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загроза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зброєю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побиття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фізична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ізоляція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відмова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наданні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допомоги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5346" y="404683"/>
            <a:ext cx="5770091" cy="323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8585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Психологічне насильство.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8243" y="3433571"/>
            <a:ext cx="6198503" cy="272009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>
                <a:effectLst/>
              </a:rPr>
              <a:t>Психологічне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насильство</a:t>
            </a:r>
            <a:r>
              <a:rPr lang="ru-RU" dirty="0">
                <a:effectLst/>
              </a:rPr>
              <a:t> -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ігнорування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приниження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почуттів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іншої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її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переконань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віросповідань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національної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расової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класової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приналежності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публічна</a:t>
            </a:r>
            <a:r>
              <a:rPr lang="ru-RU" dirty="0">
                <a:effectLst/>
              </a:rPr>
              <a:t> образа, </a:t>
            </a:r>
            <a:r>
              <a:rPr lang="ru-RU" dirty="0" err="1">
                <a:effectLst/>
              </a:rPr>
              <a:t>приниження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інше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 err="1">
                <a:effectLst/>
              </a:rPr>
              <a:t>Сексуальне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насильство</a:t>
            </a:r>
            <a:r>
              <a:rPr lang="ru-RU" dirty="0">
                <a:effectLst/>
              </a:rPr>
              <a:t> - примус до </a:t>
            </a:r>
            <a:r>
              <a:rPr lang="ru-RU" dirty="0" err="1">
                <a:effectLst/>
              </a:rPr>
              <a:t>сексуальних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відносин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, образа </a:t>
            </a:r>
            <a:r>
              <a:rPr lang="ru-RU" dirty="0" err="1">
                <a:effectLst/>
              </a:rPr>
              <a:t>жінки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різними</a:t>
            </a:r>
            <a:r>
              <a:rPr lang="ru-RU" dirty="0">
                <a:effectLst/>
              </a:rPr>
              <a:t> словами.</a:t>
            </a:r>
          </a:p>
          <a:p>
            <a:r>
              <a:rPr lang="ru-RU" dirty="0" err="1">
                <a:effectLst/>
              </a:rPr>
              <a:t>Торгівля</a:t>
            </a:r>
            <a:r>
              <a:rPr lang="ru-RU" dirty="0">
                <a:effectLst/>
              </a:rPr>
              <a:t> людьми -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вербування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переміщення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осіб</a:t>
            </a:r>
            <a:r>
              <a:rPr lang="ru-RU" dirty="0">
                <a:effectLst/>
              </a:rPr>
              <a:t> шляхом </a:t>
            </a:r>
            <a:r>
              <a:rPr lang="ru-RU" dirty="0" err="1">
                <a:effectLst/>
              </a:rPr>
              <a:t>насильства</a:t>
            </a:r>
            <a:r>
              <a:rPr lang="ru-RU" dirty="0">
                <a:effectLst/>
              </a:rPr>
              <a:t>, обману, </a:t>
            </a:r>
            <a:r>
              <a:rPr lang="ru-RU" dirty="0" err="1">
                <a:effectLst/>
              </a:rPr>
              <a:t>погроз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експлуатація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833" y="205368"/>
            <a:ext cx="5764648" cy="3228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6955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Причини насильства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471" y="2971800"/>
            <a:ext cx="6738552" cy="3363096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Пропаганда </a:t>
            </a:r>
            <a:r>
              <a:rPr lang="ru-RU" dirty="0" err="1">
                <a:effectLst/>
              </a:rPr>
              <a:t>насильства</a:t>
            </a:r>
            <a:r>
              <a:rPr lang="ru-RU" dirty="0">
                <a:effectLst/>
              </a:rPr>
              <a:t> ЗМІ</a:t>
            </a:r>
          </a:p>
          <a:p>
            <a:r>
              <a:rPr lang="ru-RU" dirty="0" err="1">
                <a:effectLst/>
              </a:rPr>
              <a:t>Вживання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наркотиків</a:t>
            </a:r>
            <a:r>
              <a:rPr lang="ru-RU" dirty="0">
                <a:effectLst/>
              </a:rPr>
              <a:t> , алкоголю</a:t>
            </a:r>
          </a:p>
          <a:p>
            <a:r>
              <a:rPr lang="ru-RU" dirty="0" err="1">
                <a:effectLst/>
              </a:rPr>
              <a:t>Неправильне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сімейне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виховання</a:t>
            </a:r>
            <a:endParaRPr lang="ru-RU" dirty="0">
              <a:effectLst/>
            </a:endParaRPr>
          </a:p>
          <a:p>
            <a:r>
              <a:rPr lang="ru-RU" dirty="0" err="1">
                <a:effectLst/>
              </a:rPr>
              <a:t>Підлітковий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вік</a:t>
            </a:r>
            <a:endParaRPr lang="ru-RU" dirty="0">
              <a:effectLst/>
            </a:endParaRPr>
          </a:p>
          <a:p>
            <a:r>
              <a:rPr lang="ru-RU" dirty="0" err="1">
                <a:effectLst/>
              </a:rPr>
              <a:t>Впевненість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безкарності</a:t>
            </a:r>
            <a:endParaRPr lang="ru-RU" dirty="0">
              <a:effectLst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250" y="1705232"/>
            <a:ext cx="6575182" cy="387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8210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35" y="164756"/>
            <a:ext cx="6351373" cy="3295135"/>
          </a:xfrm>
        </p:spPr>
        <p:txBody>
          <a:bodyPr/>
          <a:lstStyle/>
          <a:p>
            <a:r>
              <a:rPr lang="uk-UA" dirty="0" smtClean="0"/>
              <a:t>Наслідки: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0130" y="3105665"/>
            <a:ext cx="6738551" cy="3286897"/>
          </a:xfrm>
        </p:spPr>
        <p:txBody>
          <a:bodyPr/>
          <a:lstStyle/>
          <a:p>
            <a:r>
              <a:rPr lang="ru-RU" dirty="0" err="1">
                <a:effectLst/>
              </a:rPr>
              <a:t>Самогубства</a:t>
            </a:r>
            <a:endParaRPr lang="ru-RU" dirty="0">
              <a:effectLst/>
            </a:endParaRPr>
          </a:p>
          <a:p>
            <a:r>
              <a:rPr lang="ru-RU" dirty="0" err="1">
                <a:effectLst/>
              </a:rPr>
              <a:t>Конфлікти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сім</a:t>
            </a:r>
            <a:r>
              <a:rPr lang="ru-RU" dirty="0">
                <a:effectLst/>
              </a:rPr>
              <a:t>’ ї</a:t>
            </a:r>
          </a:p>
          <a:p>
            <a:r>
              <a:rPr lang="ru-RU" dirty="0" err="1">
                <a:effectLst/>
              </a:rPr>
              <a:t>Кривдження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інших</a:t>
            </a:r>
            <a:endParaRPr lang="ru-RU" dirty="0">
              <a:effectLst/>
            </a:endParaRPr>
          </a:p>
          <a:p>
            <a:r>
              <a:rPr lang="ru-RU" dirty="0" err="1">
                <a:effectLst/>
              </a:rPr>
              <a:t>Порушення</a:t>
            </a:r>
            <a:r>
              <a:rPr lang="ru-RU" dirty="0">
                <a:effectLst/>
              </a:rPr>
              <a:t> закону.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3771" y="3690571"/>
            <a:ext cx="3222154" cy="211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6796" y="791347"/>
            <a:ext cx="3013798" cy="168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754" y="387757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6360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Якщо ви стали жертвою насильства. Вам потрібно: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038" y="3056238"/>
            <a:ext cx="6351373" cy="32621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/>
              </a:rPr>
              <a:t>- </a:t>
            </a:r>
            <a:r>
              <a:rPr lang="ru-RU" dirty="0" err="1">
                <a:effectLst/>
              </a:rPr>
              <a:t>викликати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дільничного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інспектора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міліції</a:t>
            </a:r>
            <a:r>
              <a:rPr lang="ru-RU" dirty="0">
                <a:effectLst/>
              </a:rPr>
              <a:t> (повинен бути </a:t>
            </a:r>
            <a:r>
              <a:rPr lang="ru-RU" dirty="0" err="1">
                <a:effectLst/>
              </a:rPr>
              <a:t>складений</a:t>
            </a:r>
            <a:r>
              <a:rPr lang="ru-RU" dirty="0">
                <a:effectLst/>
              </a:rPr>
              <a:t> протокол про факт </a:t>
            </a:r>
            <a:r>
              <a:rPr lang="ru-RU" dirty="0" err="1">
                <a:effectLst/>
              </a:rPr>
              <a:t>насильства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сім'ї</a:t>
            </a:r>
            <a:r>
              <a:rPr lang="ru-RU" dirty="0">
                <a:effectLst/>
              </a:rPr>
              <a:t>);</a:t>
            </a:r>
          </a:p>
          <a:p>
            <a:r>
              <a:rPr lang="ru-RU" dirty="0">
                <a:effectLst/>
              </a:rPr>
              <a:t>- у </a:t>
            </a:r>
            <a:r>
              <a:rPr lang="ru-RU" dirty="0" err="1">
                <a:effectLst/>
              </a:rPr>
              <a:t>разі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отримання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тілесних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ушкоджень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дільничний</a:t>
            </a:r>
            <a:r>
              <a:rPr lang="ru-RU" dirty="0">
                <a:effectLst/>
              </a:rPr>
              <a:t> повинен </a:t>
            </a:r>
            <a:r>
              <a:rPr lang="ru-RU" dirty="0" err="1">
                <a:effectLst/>
              </a:rPr>
              <a:t>направити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проведення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експертизи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зняття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побоїв</a:t>
            </a:r>
            <a:r>
              <a:rPr lang="ru-RU" dirty="0">
                <a:effectLst/>
              </a:rPr>
              <a:t>, на </a:t>
            </a:r>
            <a:r>
              <a:rPr lang="ru-RU" dirty="0" err="1">
                <a:effectLst/>
              </a:rPr>
              <a:t>основі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видається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експертний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висновок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ви</a:t>
            </a:r>
            <a:r>
              <a:rPr lang="ru-RU" dirty="0">
                <a:effectLst/>
              </a:rPr>
              <a:t> можете </a:t>
            </a:r>
            <a:r>
              <a:rPr lang="ru-RU" dirty="0" err="1">
                <a:effectLst/>
              </a:rPr>
              <a:t>самостійно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звернутися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призначенням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експертизи</a:t>
            </a:r>
            <a:r>
              <a:rPr lang="ru-RU" dirty="0">
                <a:effectLst/>
              </a:rPr>
              <a:t>);</a:t>
            </a:r>
          </a:p>
          <a:p>
            <a:r>
              <a:rPr lang="ru-RU" dirty="0">
                <a:effectLst/>
              </a:rPr>
              <a:t>- </a:t>
            </a:r>
            <a:r>
              <a:rPr lang="ru-RU" dirty="0" err="1">
                <a:effectLst/>
              </a:rPr>
              <a:t>якщо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висновку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встановлено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результаті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насильства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отримані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тілесні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ушкодження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середньої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тяжкості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тяжкі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правоохоронними</a:t>
            </a:r>
            <a:r>
              <a:rPr lang="ru-RU" dirty="0">
                <a:effectLst/>
              </a:rPr>
              <a:t> органами </a:t>
            </a:r>
            <a:r>
              <a:rPr lang="ru-RU" dirty="0" err="1">
                <a:effectLst/>
              </a:rPr>
              <a:t>порушується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кримінальна</a:t>
            </a:r>
            <a:r>
              <a:rPr lang="ru-RU" dirty="0">
                <a:effectLst/>
              </a:rPr>
              <a:t> справа;</a:t>
            </a:r>
          </a:p>
          <a:p>
            <a:r>
              <a:rPr lang="ru-RU" dirty="0">
                <a:effectLst/>
              </a:rPr>
              <a:t>-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стосується</a:t>
            </a:r>
            <a:r>
              <a:rPr lang="ru-RU" dirty="0">
                <a:effectLst/>
              </a:rPr>
              <a:t> легких </a:t>
            </a:r>
            <a:r>
              <a:rPr lang="ru-RU" dirty="0" err="1">
                <a:effectLst/>
              </a:rPr>
              <a:t>тілесних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ушкоджень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побоїв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відповідно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законодавства</a:t>
            </a:r>
            <a:r>
              <a:rPr lang="ru-RU" dirty="0">
                <a:effectLst/>
              </a:rPr>
              <a:t>, для </a:t>
            </a:r>
            <a:r>
              <a:rPr lang="ru-RU" dirty="0" err="1">
                <a:effectLst/>
              </a:rPr>
              <a:t>порушення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кримінальної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справи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потерпілий</a:t>
            </a:r>
            <a:r>
              <a:rPr lang="ru-RU" dirty="0">
                <a:effectLst/>
              </a:rPr>
              <a:t> повинен </a:t>
            </a:r>
            <a:r>
              <a:rPr lang="ru-RU" dirty="0" err="1">
                <a:effectLst/>
              </a:rPr>
              <a:t>самостійно</a:t>
            </a:r>
            <a:r>
              <a:rPr lang="ru-RU" dirty="0">
                <a:effectLst/>
              </a:rPr>
              <a:t> подати </a:t>
            </a:r>
            <a:r>
              <a:rPr lang="ru-RU" dirty="0" err="1">
                <a:effectLst/>
              </a:rPr>
              <a:t>офіційну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заяву</a:t>
            </a:r>
            <a:r>
              <a:rPr lang="ru-RU" dirty="0">
                <a:effectLst/>
              </a:rPr>
              <a:t> в орган </a:t>
            </a:r>
            <a:r>
              <a:rPr lang="ru-RU" dirty="0" err="1">
                <a:effectLst/>
              </a:rPr>
              <a:t>внутрішніх</a:t>
            </a:r>
            <a:r>
              <a:rPr lang="ru-RU" dirty="0">
                <a:effectLst/>
              </a:rPr>
              <a:t> справ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4411" y="2213618"/>
            <a:ext cx="5217384" cy="260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942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27</TotalTime>
  <Words>222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Сетка</vt:lpstr>
      <vt:lpstr>Презентація на тему: Стоп Насильство. </vt:lpstr>
      <vt:lpstr>Насильство це коли вас:   </vt:lpstr>
      <vt:lpstr>Домашнє і фізичне насильство.</vt:lpstr>
      <vt:lpstr>Психологічне насильство.</vt:lpstr>
      <vt:lpstr>Причини насильства</vt:lpstr>
      <vt:lpstr>Наслідки:</vt:lpstr>
      <vt:lpstr>Якщо ви стали жертвою насильства. Вам потрібно: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Стоп Насильство.</dc:title>
  <dc:creator>Smoly_police</dc:creator>
  <cp:lastModifiedBy>user</cp:lastModifiedBy>
  <cp:revision>4</cp:revision>
  <dcterms:created xsi:type="dcterms:W3CDTF">2020-11-26T12:51:26Z</dcterms:created>
  <dcterms:modified xsi:type="dcterms:W3CDTF">2020-11-26T19:15:36Z</dcterms:modified>
</cp:coreProperties>
</file>