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1D3503-F423-4A7D-AD06-75A6F657AE5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76CC8E2-B969-49B9-8B3C-977AAE00A6D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Batang" pitchFamily="18" charset="-127"/>
                <a:ea typeface="Batang" pitchFamily="18" charset="-127"/>
              </a:rPr>
              <a:t>Історичні факти про  МАСАНИ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805264"/>
            <a:ext cx="3808512" cy="960512"/>
          </a:xfrm>
        </p:spPr>
        <p:txBody>
          <a:bodyPr>
            <a:normAutofit/>
          </a:bodyPr>
          <a:lstStyle/>
          <a:p>
            <a:r>
              <a:rPr lang="uk-UA" dirty="0" smtClean="0"/>
              <a:t>Зробила </a:t>
            </a:r>
            <a:r>
              <a:rPr lang="ru-RU" dirty="0" smtClean="0"/>
              <a:t>:Грушко </a:t>
            </a:r>
            <a:r>
              <a:rPr lang="ru-RU" dirty="0" err="1" smtClean="0"/>
              <a:t>Аніта</a:t>
            </a:r>
            <a:endParaRPr lang="ru-RU" dirty="0" smtClean="0"/>
          </a:p>
          <a:p>
            <a:r>
              <a:rPr lang="uk-UA" dirty="0" smtClean="0"/>
              <a:t>ГДД-120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342135" cy="35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772400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Масани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згадана</a:t>
            </a:r>
            <a:r>
              <a:rPr lang="ru-RU" dirty="0"/>
              <a:t> в </a:t>
            </a:r>
            <a:r>
              <a:rPr lang="ru-RU" dirty="0" err="1"/>
              <a:t>літописі</a:t>
            </a:r>
            <a:r>
              <a:rPr lang="ru-RU" dirty="0"/>
              <a:t> в 1526 </a:t>
            </a:r>
            <a:r>
              <a:rPr lang="ru-RU" dirty="0" err="1"/>
              <a:t>році</a:t>
            </a:r>
            <a:r>
              <a:rPr lang="ru-RU" dirty="0"/>
              <a:t> - </a:t>
            </a:r>
            <a:r>
              <a:rPr lang="ru-RU" dirty="0" err="1"/>
              <a:t>звичайна</a:t>
            </a:r>
            <a:r>
              <a:rPr lang="ru-RU" dirty="0"/>
              <a:t> </a:t>
            </a:r>
            <a:r>
              <a:rPr lang="ru-RU" dirty="0" err="1"/>
              <a:t>невелике</a:t>
            </a:r>
            <a:r>
              <a:rPr lang="ru-RU" dirty="0"/>
              <a:t> село </a:t>
            </a:r>
            <a:r>
              <a:rPr lang="ru-RU" dirty="0" err="1"/>
              <a:t>білоруського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. У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кілометрах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села -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Прип'ять</a:t>
            </a:r>
            <a:r>
              <a:rPr lang="ru-RU" dirty="0"/>
              <a:t> з </a:t>
            </a:r>
            <a:r>
              <a:rPr lang="ru-RU" dirty="0" err="1"/>
              <a:t>численними</a:t>
            </a:r>
            <a:r>
              <a:rPr lang="ru-RU" dirty="0"/>
              <a:t> </a:t>
            </a:r>
            <a:r>
              <a:rPr lang="ru-RU" dirty="0" err="1"/>
              <a:t>старицями</a:t>
            </a:r>
            <a:r>
              <a:rPr lang="ru-RU" dirty="0"/>
              <a:t>-озерами </a:t>
            </a:r>
            <a:r>
              <a:rPr lang="ru-RU" dirty="0" err="1"/>
              <a:t>уздовж</a:t>
            </a:r>
            <a:r>
              <a:rPr lang="ru-RU" dirty="0"/>
              <a:t> берега,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затоплюються</a:t>
            </a:r>
            <a:r>
              <a:rPr lang="ru-RU" dirty="0"/>
              <a:t> при </a:t>
            </a:r>
            <a:r>
              <a:rPr lang="ru-RU" dirty="0" err="1"/>
              <a:t>повінь</a:t>
            </a:r>
            <a:r>
              <a:rPr lang="ru-RU" dirty="0"/>
              <a:t>. </a:t>
            </a:r>
            <a:r>
              <a:rPr lang="ru-RU" dirty="0" err="1"/>
              <a:t>Навколо</a:t>
            </a:r>
            <a:r>
              <a:rPr lang="ru-RU" dirty="0"/>
              <a:t> села - </a:t>
            </a:r>
            <a:r>
              <a:rPr lang="ru-RU" dirty="0" err="1"/>
              <a:t>соснові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болота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1905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4104456" cy="27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/>
              <a:t>Згідно</a:t>
            </a:r>
            <a:r>
              <a:rPr lang="ru-RU" sz="1800" dirty="0"/>
              <a:t> з </a:t>
            </a:r>
            <a:r>
              <a:rPr lang="ru-RU" sz="1800" dirty="0" err="1"/>
              <a:t>переписом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1940 року, до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в </a:t>
            </a:r>
            <a:r>
              <a:rPr lang="ru-RU" sz="1800" dirty="0" err="1"/>
              <a:t>Масанах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72 двору і проживало 385 </a:t>
            </a:r>
            <a:r>
              <a:rPr lang="ru-RU" sz="1800" dirty="0" err="1"/>
              <a:t>жителів</a:t>
            </a:r>
            <a:r>
              <a:rPr lang="ru-RU" sz="1800" dirty="0"/>
              <a:t>, </a:t>
            </a:r>
            <a:r>
              <a:rPr lang="ru-RU" sz="1800" dirty="0" err="1"/>
              <a:t>працював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сільрада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Про те, як у Другу </a:t>
            </a:r>
            <a:r>
              <a:rPr lang="ru-RU" sz="1400" dirty="0" err="1"/>
              <a:t>світову</a:t>
            </a:r>
            <a:r>
              <a:rPr lang="ru-RU" sz="1400" dirty="0"/>
              <a:t> </a:t>
            </a:r>
            <a:r>
              <a:rPr lang="ru-RU" sz="1400" dirty="0" err="1"/>
              <a:t>війну</a:t>
            </a:r>
            <a:r>
              <a:rPr lang="ru-RU" sz="1400" dirty="0"/>
              <a:t> на </a:t>
            </a:r>
            <a:r>
              <a:rPr lang="ru-RU" sz="1400" dirty="0" err="1"/>
              <a:t>Поліссі</a:t>
            </a:r>
            <a:r>
              <a:rPr lang="ru-RU" sz="1400" dirty="0"/>
              <a:t> </a:t>
            </a:r>
            <a:r>
              <a:rPr lang="ru-RU" sz="1400" dirty="0" err="1"/>
              <a:t>зустріли</a:t>
            </a:r>
            <a:r>
              <a:rPr lang="ru-RU" sz="1400" dirty="0"/>
              <a:t> </a:t>
            </a:r>
            <a:r>
              <a:rPr lang="ru-RU" sz="1400" dirty="0" err="1"/>
              <a:t>німецьких</a:t>
            </a:r>
            <a:r>
              <a:rPr lang="ru-RU" sz="1400" dirty="0"/>
              <a:t> </a:t>
            </a:r>
            <a:r>
              <a:rPr lang="ru-RU" sz="1400" dirty="0" err="1"/>
              <a:t>окупантів</a:t>
            </a:r>
            <a:r>
              <a:rPr lang="ru-RU" sz="1400" dirty="0"/>
              <a:t>, </a:t>
            </a:r>
            <a:r>
              <a:rPr lang="ru-RU" sz="1400" dirty="0" err="1"/>
              <a:t>згадує</a:t>
            </a:r>
            <a:r>
              <a:rPr lang="ru-RU" sz="1400" dirty="0"/>
              <a:t> Альфред </a:t>
            </a:r>
            <a:r>
              <a:rPr lang="ru-RU" sz="1400" dirty="0" err="1"/>
              <a:t>Філіппі</a:t>
            </a:r>
            <a:r>
              <a:rPr lang="ru-RU" sz="1400" dirty="0"/>
              <a:t>:</a:t>
            </a:r>
          </a:p>
          <a:p>
            <a:r>
              <a:rPr lang="ru-RU" sz="4800" dirty="0" smtClean="0"/>
              <a:t>"</a:t>
            </a:r>
            <a:r>
              <a:rPr lang="ru-RU" sz="2000" dirty="0" smtClean="0">
                <a:cs typeface="Angsana New" pitchFamily="18" charset="-34"/>
              </a:rPr>
              <a:t>Бои в </a:t>
            </a:r>
            <a:r>
              <a:rPr lang="ru-RU" sz="2000" dirty="0">
                <a:cs typeface="Angsana New" pitchFamily="18" charset="-34"/>
              </a:rPr>
              <a:t>лесисто-болотистой </a:t>
            </a:r>
            <a:r>
              <a:rPr lang="ru-RU" sz="2000" dirty="0" err="1">
                <a:cs typeface="Angsana New" pitchFamily="18" charset="-34"/>
              </a:rPr>
              <a:t>Припятской</a:t>
            </a:r>
            <a:r>
              <a:rPr lang="ru-RU" sz="2000" dirty="0">
                <a:cs typeface="Angsana New" pitchFamily="18" charset="-34"/>
              </a:rPr>
              <a:t> области были тяжёлыми и кровопролитными. Правда, крупные русские соединения были разбиты, но полное усмирение области имеющимися силами оказалось невозможным. Мелкие разрозненные отряды русских, возникшие в результате боев, стойко держались в глухих районах. Благодаря умелому управлению и поддержке русского командования эти отряды стали ядром партизанских сил, которые в </a:t>
            </a:r>
            <a:r>
              <a:rPr lang="ru-RU" sz="2000" dirty="0" smtClean="0">
                <a:cs typeface="Angsana New" pitchFamily="18" charset="-34"/>
              </a:rPr>
              <a:t>течение </a:t>
            </a:r>
            <a:r>
              <a:rPr lang="ru-RU" sz="2000" dirty="0">
                <a:cs typeface="Angsana New" pitchFamily="18" charset="-34"/>
              </a:rPr>
              <a:t>всей Восточной кампании находили здесь надёжное убежище".</a:t>
            </a:r>
          </a:p>
        </p:txBody>
      </p:sp>
    </p:spTree>
    <p:extLst>
      <p:ext uri="{BB962C8B-B14F-4D97-AF65-F5344CB8AC3E}">
        <p14:creationId xmlns:p14="http://schemas.microsoft.com/office/powerpoint/2010/main" val="346462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намасанах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церква</a:t>
            </a:r>
            <a:r>
              <a:rPr lang="ru-RU" sz="2000" dirty="0" smtClean="0"/>
              <a:t> *</a:t>
            </a:r>
            <a:r>
              <a:rPr lang="ru-RU" sz="2000" dirty="0" err="1" smtClean="0"/>
              <a:t>Різдва</a:t>
            </a:r>
            <a:r>
              <a:rPr lang="ru-RU" sz="2000" dirty="0" smtClean="0"/>
              <a:t> Христового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err="1"/>
              <a:t>Старий</a:t>
            </a:r>
            <a:r>
              <a:rPr lang="ru-RU" sz="2400" dirty="0"/>
              <a:t> храм, </a:t>
            </a:r>
            <a:r>
              <a:rPr lang="ru-RU" sz="2400" dirty="0" err="1"/>
              <a:t>побудований</a:t>
            </a:r>
            <a:r>
              <a:rPr lang="ru-RU" sz="2400" dirty="0"/>
              <a:t> в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XVIII У 50-х роках ХХ </a:t>
            </a:r>
            <a:r>
              <a:rPr lang="ru-RU" sz="2400" dirty="0" err="1"/>
              <a:t>століття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/>
              <a:t>50-х роках ХХ </a:t>
            </a:r>
            <a:r>
              <a:rPr lang="ru-RU" sz="2400" dirty="0" err="1"/>
              <a:t>століття</a:t>
            </a:r>
            <a:r>
              <a:rPr lang="ru-RU" sz="2400" dirty="0"/>
              <a:t>. </a:t>
            </a:r>
            <a:r>
              <a:rPr lang="ru-RU" sz="2400" dirty="0" err="1"/>
              <a:t>церкву</a:t>
            </a:r>
            <a:r>
              <a:rPr lang="ru-RU" sz="2400" dirty="0"/>
              <a:t> </a:t>
            </a:r>
            <a:r>
              <a:rPr lang="ru-RU" sz="2400" dirty="0" err="1"/>
              <a:t>закрили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використовували</a:t>
            </a:r>
            <a:r>
              <a:rPr lang="ru-RU" sz="2400" dirty="0"/>
              <a:t> як </a:t>
            </a:r>
            <a:r>
              <a:rPr lang="ru-RU" sz="2400" dirty="0" err="1"/>
              <a:t>сховище</a:t>
            </a:r>
            <a:r>
              <a:rPr lang="ru-RU" sz="2400" dirty="0"/>
              <a:t> для зерна і добрив. А в 1986 </a:t>
            </a:r>
            <a:r>
              <a:rPr lang="ru-RU" sz="2400" dirty="0" err="1"/>
              <a:t>році</a:t>
            </a:r>
            <a:r>
              <a:rPr lang="ru-RU" sz="2400" dirty="0"/>
              <a:t> за </a:t>
            </a:r>
            <a:r>
              <a:rPr lang="ru-RU" sz="2400" dirty="0" err="1"/>
              <a:t>розпорядженням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церква</a:t>
            </a:r>
            <a:r>
              <a:rPr lang="ru-RU" sz="2400" dirty="0"/>
              <a:t> </a:t>
            </a:r>
            <a:r>
              <a:rPr lang="ru-RU" sz="2400" dirty="0" err="1"/>
              <a:t>Різдва</a:t>
            </a:r>
            <a:r>
              <a:rPr lang="ru-RU" sz="2400" dirty="0"/>
              <a:t> </a:t>
            </a:r>
            <a:r>
              <a:rPr lang="ru-RU" sz="2400" dirty="0" err="1"/>
              <a:t>Богородиці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розібрана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Повністю</a:t>
            </a:r>
            <a:r>
              <a:rPr lang="ru-RU" sz="2400" dirty="0"/>
              <a:t> комплекс </a:t>
            </a:r>
            <a:r>
              <a:rPr lang="ru-RU" sz="2400" dirty="0" err="1"/>
              <a:t>побудований</a:t>
            </a:r>
            <a:r>
              <a:rPr lang="ru-RU" sz="2400" dirty="0"/>
              <a:t> в 2000 </a:t>
            </a:r>
            <a:r>
              <a:rPr lang="ru-RU" sz="2400" dirty="0" err="1"/>
              <a:t>році</a:t>
            </a:r>
            <a:r>
              <a:rPr lang="ru-RU" sz="2400" dirty="0"/>
              <a:t>. У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: великий храм </a:t>
            </a:r>
            <a:r>
              <a:rPr lang="ru-RU" sz="2400" dirty="0" err="1"/>
              <a:t>Різдва</a:t>
            </a:r>
            <a:r>
              <a:rPr lang="ru-RU" sz="2400" dirty="0"/>
              <a:t> Христового, невелика тепла </a:t>
            </a:r>
            <a:r>
              <a:rPr lang="ru-RU" sz="2400" dirty="0" err="1"/>
              <a:t>церква</a:t>
            </a:r>
            <a:r>
              <a:rPr lang="ru-RU" sz="2400" dirty="0"/>
              <a:t> на честь </a:t>
            </a:r>
            <a:r>
              <a:rPr lang="ru-RU" sz="2400" dirty="0" err="1"/>
              <a:t>ікони</a:t>
            </a:r>
            <a:r>
              <a:rPr lang="ru-RU" sz="2400" dirty="0"/>
              <a:t> </a:t>
            </a:r>
            <a:r>
              <a:rPr lang="ru-RU" sz="2400" dirty="0" err="1"/>
              <a:t>Божої</a:t>
            </a:r>
            <a:r>
              <a:rPr lang="ru-RU" sz="2400" dirty="0"/>
              <a:t> </a:t>
            </a:r>
            <a:r>
              <a:rPr lang="ru-RU" sz="2400" dirty="0" err="1"/>
              <a:t>Матері</a:t>
            </a:r>
            <a:r>
              <a:rPr lang="ru-RU" sz="2400" dirty="0"/>
              <a:t> «</a:t>
            </a:r>
            <a:r>
              <a:rPr lang="ru-RU" sz="2400" dirty="0" err="1"/>
              <a:t>Життєдайний</a:t>
            </a:r>
            <a:r>
              <a:rPr lang="ru-RU" sz="2400" dirty="0"/>
              <a:t> </a:t>
            </a:r>
            <a:r>
              <a:rPr lang="ru-RU" sz="2400" dirty="0" err="1"/>
              <a:t>Джерело</a:t>
            </a:r>
            <a:r>
              <a:rPr lang="ru-RU" sz="2400" dirty="0"/>
              <a:t>», </a:t>
            </a:r>
            <a:r>
              <a:rPr lang="ru-RU" sz="2400" dirty="0" err="1"/>
              <a:t>відкрита</a:t>
            </a:r>
            <a:r>
              <a:rPr lang="ru-RU" sz="2400" dirty="0"/>
              <a:t> і </a:t>
            </a:r>
            <a:r>
              <a:rPr lang="ru-RU" sz="2400" dirty="0" err="1"/>
              <a:t>освячена</a:t>
            </a:r>
            <a:r>
              <a:rPr lang="ru-RU" sz="2400" dirty="0"/>
              <a:t> </a:t>
            </a:r>
            <a:r>
              <a:rPr lang="ru-RU" sz="2400" dirty="0" err="1"/>
              <a:t>напередодні</a:t>
            </a:r>
            <a:r>
              <a:rPr lang="ru-RU" sz="2400" dirty="0"/>
              <a:t> </a:t>
            </a:r>
            <a:r>
              <a:rPr lang="ru-RU" sz="2400" dirty="0" err="1"/>
              <a:t>Великодня</a:t>
            </a:r>
            <a:r>
              <a:rPr lang="ru-RU" sz="2400" dirty="0"/>
              <a:t> 1996 р </a:t>
            </a:r>
            <a:r>
              <a:rPr lang="ru-RU" sz="2400" dirty="0" err="1"/>
              <a:t>недільна</a:t>
            </a:r>
            <a:r>
              <a:rPr lang="ru-RU" sz="2400" dirty="0"/>
              <a:t> школа,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джерело</a:t>
            </a:r>
            <a:r>
              <a:rPr lang="ru-RU" sz="2400" dirty="0"/>
              <a:t> </a:t>
            </a:r>
            <a:r>
              <a:rPr lang="ru-RU" sz="2400" dirty="0" err="1"/>
              <a:t>цілющої</a:t>
            </a:r>
            <a:r>
              <a:rPr lang="ru-RU" sz="2400" dirty="0"/>
              <a:t> </a:t>
            </a:r>
            <a:r>
              <a:rPr lang="ru-RU" sz="2400" dirty="0" smtClean="0"/>
              <a:t>води </a:t>
            </a:r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храмі</a:t>
            </a:r>
            <a:r>
              <a:rPr lang="ru-RU" sz="2400" dirty="0"/>
              <a:t> є велика </a:t>
            </a:r>
            <a:r>
              <a:rPr lang="ru-RU" sz="2400" dirty="0" err="1"/>
              <a:t>християнська</a:t>
            </a:r>
            <a:r>
              <a:rPr lang="ru-RU" sz="2400" dirty="0"/>
              <a:t> </a:t>
            </a:r>
            <a:r>
              <a:rPr lang="ru-RU" sz="2400" dirty="0" err="1"/>
              <a:t>святиня</a:t>
            </a:r>
            <a:r>
              <a:rPr lang="ru-RU" sz="2400" dirty="0"/>
              <a:t> - </a:t>
            </a:r>
            <a:r>
              <a:rPr lang="ru-RU" sz="2400" dirty="0" err="1"/>
              <a:t>гробниця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каменю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Гробу </a:t>
            </a:r>
            <a:r>
              <a:rPr lang="ru-RU" sz="2400" dirty="0" err="1"/>
              <a:t>Господнього</a:t>
            </a:r>
            <a:r>
              <a:rPr lang="ru-RU" sz="2400" dirty="0"/>
              <a:t>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644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3200" dirty="0"/>
              <a:t>Була </a:t>
            </a:r>
            <a:r>
              <a:rPr lang="uk-UA" sz="3200" dirty="0" smtClean="0"/>
              <a:t>такою(1648р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3369327" cy="4525962"/>
          </a:xfrm>
        </p:spPr>
      </p:pic>
      <p:sp>
        <p:nvSpPr>
          <p:cNvPr id="11" name="TextBox 10"/>
          <p:cNvSpPr txBox="1"/>
          <p:nvPr/>
        </p:nvSpPr>
        <p:spPr>
          <a:xfrm>
            <a:off x="107504" y="3708098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А ось вона зараз(2020р)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4816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В 1942 - </a:t>
            </a:r>
            <a:r>
              <a:rPr lang="ru-RU" sz="1800" dirty="0" err="1">
                <a:solidFill>
                  <a:srgbClr val="FF0000"/>
                </a:solidFill>
              </a:rPr>
              <a:t>біля</a:t>
            </a:r>
            <a:r>
              <a:rPr lang="ru-RU" sz="1800" dirty="0">
                <a:solidFill>
                  <a:srgbClr val="FF0000"/>
                </a:solidFill>
              </a:rPr>
              <a:t> церкви </a:t>
            </a:r>
            <a:r>
              <a:rPr lang="ru-RU" sz="1800" dirty="0" err="1">
                <a:solidFill>
                  <a:srgbClr val="FF0000"/>
                </a:solidFill>
              </a:rPr>
              <a:t>гітлерівці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закатували</a:t>
            </a:r>
            <a:r>
              <a:rPr lang="ru-RU" sz="1800" dirty="0">
                <a:solidFill>
                  <a:srgbClr val="FF0000"/>
                </a:solidFill>
              </a:rPr>
              <a:t> і спалили 14 </a:t>
            </a:r>
            <a:r>
              <a:rPr lang="ru-RU" sz="1800" dirty="0" err="1">
                <a:solidFill>
                  <a:srgbClr val="FF0000"/>
                </a:solidFill>
              </a:rPr>
              <a:t>жителів</a:t>
            </a:r>
            <a:r>
              <a:rPr lang="ru-RU" sz="1800" dirty="0">
                <a:solidFill>
                  <a:srgbClr val="FF0000"/>
                </a:solidFill>
              </a:rPr>
              <a:t> села, про </a:t>
            </a:r>
            <a:r>
              <a:rPr lang="ru-RU" sz="1800" dirty="0" err="1">
                <a:solidFill>
                  <a:srgbClr val="FF0000"/>
                </a:solidFill>
              </a:rPr>
              <a:t>що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свідчив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напис</a:t>
            </a:r>
            <a:r>
              <a:rPr lang="ru-RU" sz="1800" dirty="0">
                <a:solidFill>
                  <a:srgbClr val="FF0000"/>
                </a:solidFill>
              </a:rPr>
              <a:t> з пн. боку другого ярусу </a:t>
            </a:r>
            <a:r>
              <a:rPr lang="ru-RU" sz="1800" dirty="0" err="1">
                <a:solidFill>
                  <a:srgbClr val="FF0000"/>
                </a:solidFill>
              </a:rPr>
              <a:t>дзвіниці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Братская могила мирных жителей, сожженных немцами в феврале 1943 г. Памятник установлен в 1966 г. </a:t>
            </a:r>
            <a:br>
              <a:rPr lang="ru-RU" sz="1800" dirty="0"/>
            </a:br>
            <a:r>
              <a:rPr lang="ru-RU" sz="1800" dirty="0">
                <a:solidFill>
                  <a:srgbClr val="FF0000"/>
                </a:solidFill>
              </a:rPr>
              <a:t>Текст на памятнике	с. </a:t>
            </a:r>
            <a:r>
              <a:rPr lang="ru-RU" sz="1800" dirty="0" err="1">
                <a:solidFill>
                  <a:srgbClr val="FF0000"/>
                </a:solidFill>
              </a:rPr>
              <a:t>Масаны</a:t>
            </a:r>
            <a:r>
              <a:rPr lang="ru-RU" sz="1800" dirty="0">
                <a:solidFill>
                  <a:srgbClr val="FF0000"/>
                </a:solidFill>
              </a:rPr>
              <a:t>. </a:t>
            </a:r>
            <a:r>
              <a:rPr lang="ru-RU" sz="1800" dirty="0" err="1">
                <a:solidFill>
                  <a:srgbClr val="FF0000"/>
                </a:solidFill>
              </a:rPr>
              <a:t>Соженным</a:t>
            </a:r>
            <a:r>
              <a:rPr lang="ru-RU" sz="1800" dirty="0">
                <a:solidFill>
                  <a:srgbClr val="FF0000"/>
                </a:solidFill>
              </a:rPr>
              <a:t> живьем фашистами 27 февраля 1943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198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92" y="2132856"/>
            <a:ext cx="3895764" cy="4525962"/>
          </a:xfrm>
        </p:spPr>
      </p:pic>
      <p:sp>
        <p:nvSpPr>
          <p:cNvPr id="8" name="TextBox 7"/>
          <p:cNvSpPr txBox="1"/>
          <p:nvPr/>
        </p:nvSpPr>
        <p:spPr>
          <a:xfrm>
            <a:off x="323528" y="5399144"/>
            <a:ext cx="436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Кожний рік всі жителі ходять сюди в день </a:t>
            </a:r>
            <a:endParaRPr lang="ru-RU" dirty="0" smtClean="0"/>
          </a:p>
          <a:p>
            <a:r>
              <a:rPr lang="ru-RU" dirty="0" err="1" smtClean="0"/>
              <a:t>пам'яті</a:t>
            </a:r>
            <a:r>
              <a:rPr lang="ru-RU" dirty="0" smtClean="0"/>
              <a:t> жертвам нацизму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4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На </a:t>
            </a:r>
            <a:r>
              <a:rPr lang="uk-UA" sz="2800" dirty="0" err="1" smtClean="0">
                <a:latin typeface="Batang" pitchFamily="18" charset="-127"/>
                <a:ea typeface="Batang" pitchFamily="18" charset="-127"/>
              </a:rPr>
              <a:t>масанах</a:t>
            </a:r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 живе жінка, яка присвятила книгу селу </a:t>
            </a:r>
            <a:r>
              <a:rPr lang="uk-UA" sz="2800" dirty="0" err="1" smtClean="0">
                <a:latin typeface="Batang" pitchFamily="18" charset="-127"/>
                <a:ea typeface="Batang" pitchFamily="18" charset="-127"/>
              </a:rPr>
              <a:t>Масани</a:t>
            </a:r>
            <a:r>
              <a:rPr lang="uk-UA" sz="2800" dirty="0">
                <a:latin typeface="Batang" pitchFamily="18" charset="-127"/>
                <a:ea typeface="Batang" pitchFamily="18" charset="-127"/>
              </a:rPr>
              <a:t/>
            </a:r>
            <a:br>
              <a:rPr lang="uk-UA" sz="2800" dirty="0">
                <a:latin typeface="Batang" pitchFamily="18" charset="-127"/>
                <a:ea typeface="Batang" pitchFamily="18" charset="-127"/>
              </a:rPr>
            </a:br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багато у кого з </a:t>
            </a:r>
            <a:r>
              <a:rPr lang="uk-UA" sz="2800" dirty="0" err="1" smtClean="0">
                <a:latin typeface="Batang" pitchFamily="18" charset="-127"/>
                <a:ea typeface="Batang" pitchFamily="18" charset="-127"/>
              </a:rPr>
              <a:t>масанів</a:t>
            </a:r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 є ця книга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7" y="1879930"/>
            <a:ext cx="3360186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79930"/>
            <a:ext cx="3365749" cy="47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6" y="1124745"/>
            <a:ext cx="4300682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740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Зараз на </a:t>
            </a:r>
            <a:r>
              <a:rPr lang="uk-UA" dirty="0" err="1" smtClean="0"/>
              <a:t>Масанах</a:t>
            </a:r>
            <a:r>
              <a:rPr lang="uk-UA" dirty="0" smtClean="0"/>
              <a:t> </a:t>
            </a:r>
            <a:r>
              <a:rPr lang="uk-UA" dirty="0" err="1" smtClean="0"/>
              <a:t>знахожиться</a:t>
            </a:r>
            <a:r>
              <a:rPr lang="uk-UA" dirty="0" smtClean="0"/>
              <a:t>  ПРАТ "МЛИБОР«,</a:t>
            </a:r>
          </a:p>
          <a:p>
            <a:r>
              <a:rPr lang="uk-UA" dirty="0" smtClean="0"/>
              <a:t>А також   </a:t>
            </a:r>
            <a:r>
              <a:rPr lang="ru-RU" dirty="0" smtClean="0"/>
              <a:t>ВІЙСЬКОВА ЧАСТИНА 2253(</a:t>
            </a:r>
            <a:r>
              <a:rPr lang="ru-RU" dirty="0" err="1" smtClean="0"/>
              <a:t>Чернігівський</a:t>
            </a:r>
            <a:r>
              <a:rPr lang="ru-RU" dirty="0" smtClean="0"/>
              <a:t> </a:t>
            </a:r>
            <a:r>
              <a:rPr lang="ru-RU" dirty="0" err="1" smtClean="0"/>
              <a:t>прикордонний</a:t>
            </a:r>
            <a:r>
              <a:rPr lang="ru-RU" dirty="0" smtClean="0"/>
              <a:t> </a:t>
            </a:r>
            <a:r>
              <a:rPr lang="ru-RU" dirty="0" err="1" smtClean="0"/>
              <a:t>загін</a:t>
            </a:r>
            <a:r>
              <a:rPr lang="ru-RU" dirty="0" smtClean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2895786" cy="37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20688"/>
            <a:ext cx="44386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110</TotalTime>
  <Words>351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Історичні факти про  МАСАНИ</vt:lpstr>
      <vt:lpstr>Презентация PowerPoint</vt:lpstr>
      <vt:lpstr>Згідно з переписом населення 1940 року, до Другої світової війни в Масанах було 72 двору і проживало 385 жителів, працював свій сільрада.</vt:lpstr>
      <vt:lpstr>Має велику історію намасанах церква *Різдва Христового*</vt:lpstr>
      <vt:lpstr>Була такою(1648р)</vt:lpstr>
      <vt:lpstr>В 1942 - біля церкви гітлерівці закатували і спалили 14 жителів села, про що свідчив напис з пн. боку другого ярусу дзвіниці. Братская могила мирных жителей, сожженных немцами в феврале 1943 г. Памятник установлен в 1966 г.  Текст на памятнике с. Масаны. Соженным живьем фашистами 27 февраля 1943 </vt:lpstr>
      <vt:lpstr>На масанах живе жінка, яка присвятила книгу селу Масани багато у кого з масанів є ця книга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факти про  МАСАНИ</dc:title>
  <dc:creator>Женя</dc:creator>
  <cp:lastModifiedBy>Женя</cp:lastModifiedBy>
  <cp:revision>7</cp:revision>
  <dcterms:created xsi:type="dcterms:W3CDTF">2020-11-10T11:36:09Z</dcterms:created>
  <dcterms:modified xsi:type="dcterms:W3CDTF">2020-11-10T13:26:12Z</dcterms:modified>
</cp:coreProperties>
</file>