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609" y="863079"/>
            <a:ext cx="5377370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ЧПЕК  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24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Лопухов </a:t>
            </a:r>
            <a:r>
              <a:rPr lang="uk-UA" sz="2400" smtClean="0">
                <a:latin typeface="Times New Roman" panose="02020603050405020304" pitchFamily="18" charset="0"/>
              </a:rPr>
              <a:t>Євгеній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7"/>
          <a:stretch/>
        </p:blipFill>
        <p:spPr>
          <a:xfrm>
            <a:off x="4178166" y="846162"/>
            <a:ext cx="3972842" cy="53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251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9</cp:revision>
  <dcterms:created xsi:type="dcterms:W3CDTF">2013-03-07T08:40:36Z</dcterms:created>
  <dcterms:modified xsi:type="dcterms:W3CDTF">2015-10-12T08:24:03Z</dcterms:modified>
</cp:coreProperties>
</file>