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ags/tag2.xml" ContentType="application/vnd.openxmlformats-officedocument.presentationml.tags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4" r:id="rId8"/>
    <p:sldId id="265" r:id="rId9"/>
    <p:sldId id="277" r:id="rId10"/>
    <p:sldId id="278" r:id="rId11"/>
    <p:sldId id="268" r:id="rId12"/>
    <p:sldId id="276" r:id="rId13"/>
    <p:sldId id="270" r:id="rId14"/>
    <p:sldId id="274" r:id="rId15"/>
    <p:sldId id="275" r:id="rId16"/>
    <p:sldId id="271" r:id="rId17"/>
    <p:sldId id="273" r:id="rId18"/>
    <p:sldId id="280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03" autoAdjust="0"/>
    <p:restoredTop sz="94624" autoAdjust="0"/>
  </p:normalViewPr>
  <p:slideViewPr>
    <p:cSldViewPr>
      <p:cViewPr varScale="1">
        <p:scale>
          <a:sx n="48" d="100"/>
          <a:sy n="48" d="100"/>
        </p:scale>
        <p:origin x="-1146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31BDE4-7711-49EA-97AA-C3B05BDEC7C9}" type="datetimeFigureOut">
              <a:rPr lang="ru-RU" smtClean="0"/>
              <a:pPr/>
              <a:t>07.02.2014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AE3541B-45A9-4880-8129-BFCA7D16AD6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med" advClick="0" advTm="600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31BDE4-7711-49EA-97AA-C3B05BDEC7C9}" type="datetimeFigureOut">
              <a:rPr lang="ru-RU" smtClean="0"/>
              <a:pPr/>
              <a:t>07.02.2014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3541B-45A9-4880-8129-BFCA7D16AD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600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31BDE4-7711-49EA-97AA-C3B05BDEC7C9}" type="datetimeFigureOut">
              <a:rPr lang="ru-RU" smtClean="0"/>
              <a:pPr/>
              <a:t>07.02.2014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3541B-45A9-4880-8129-BFCA7D16AD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600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1231BDE4-7711-49EA-97AA-C3B05BDEC7C9}" type="datetimeFigureOut">
              <a:rPr lang="ru-RU" smtClean="0"/>
              <a:pPr/>
              <a:t>07.02.2014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0AE3541B-45A9-4880-8129-BFCA7D16AD6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  <p:transition spd="med" advClick="0" advTm="600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31BDE4-7711-49EA-97AA-C3B05BDEC7C9}" type="datetimeFigureOut">
              <a:rPr lang="ru-RU" smtClean="0"/>
              <a:pPr/>
              <a:t>07.02.2014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3541B-45A9-4880-8129-BFCA7D16AD6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 advClick="0" advTm="600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31BDE4-7711-49EA-97AA-C3B05BDEC7C9}" type="datetimeFigureOut">
              <a:rPr lang="ru-RU" smtClean="0"/>
              <a:pPr/>
              <a:t>07.02.2014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3541B-45A9-4880-8129-BFCA7D16AD6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 spd="med" advClick="0" advTm="600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3541B-45A9-4880-8129-BFCA7D16AD6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31BDE4-7711-49EA-97AA-C3B05BDEC7C9}" type="datetimeFigureOut">
              <a:rPr lang="ru-RU" smtClean="0"/>
              <a:pPr/>
              <a:t>07.02.2014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 advClick="0" advTm="600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31BDE4-7711-49EA-97AA-C3B05BDEC7C9}" type="datetimeFigureOut">
              <a:rPr lang="ru-RU" smtClean="0"/>
              <a:pPr/>
              <a:t>07.02.2014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3541B-45A9-4880-8129-BFCA7D16AD6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  <p:transition spd="med" advClick="0" advTm="600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31BDE4-7711-49EA-97AA-C3B05BDEC7C9}" type="datetimeFigureOut">
              <a:rPr lang="ru-RU" smtClean="0"/>
              <a:pPr/>
              <a:t>07.02.2014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3541B-45A9-4880-8129-BFCA7D16AD6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600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1231BDE4-7711-49EA-97AA-C3B05BDEC7C9}" type="datetimeFigureOut">
              <a:rPr lang="ru-RU" smtClean="0"/>
              <a:pPr/>
              <a:t>07.02.2014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0AE3541B-45A9-4880-8129-BFCA7D16AD6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med" advClick="0" advTm="600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31BDE4-7711-49EA-97AA-C3B05BDEC7C9}" type="datetimeFigureOut">
              <a:rPr lang="ru-RU" smtClean="0"/>
              <a:pPr/>
              <a:t>07.02.2014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AE3541B-45A9-4880-8129-BFCA7D16AD6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med" advClick="0" advTm="600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1231BDE4-7711-49EA-97AA-C3B05BDEC7C9}" type="datetimeFigureOut">
              <a:rPr lang="ru-RU" smtClean="0"/>
              <a:pPr/>
              <a:t>07.02.2014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0AE3541B-45A9-4880-8129-BFCA7D16AD6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ransition spd="med" advClick="0" advTm="6000"/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G:\Nikelback%20-%20.mp3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 rot="19506085">
            <a:off x="485890" y="1626169"/>
            <a:ext cx="8097941" cy="2230859"/>
          </a:xfrm>
        </p:spPr>
        <p:txBody>
          <a:bodyPr/>
          <a:lstStyle/>
          <a:p>
            <a:r>
              <a:rPr lang="uk-UA" dirty="0" smtClean="0"/>
              <a:t>Презентація групи 1ЕД-110</a:t>
            </a:r>
            <a:endParaRPr lang="ru-RU" dirty="0"/>
          </a:p>
        </p:txBody>
      </p:sp>
      <p:pic>
        <p:nvPicPr>
          <p:cNvPr id="5" name="Nikelback - 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 advClick="0" advTm="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>
                <p:cTn id="11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G:\kLErDK1QoT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6600" y="552450"/>
            <a:ext cx="7670800" cy="5753100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600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19146"/>
          </a:xfrm>
        </p:spPr>
        <p:txBody>
          <a:bodyPr/>
          <a:lstStyle/>
          <a:p>
            <a:pPr algn="ctr"/>
            <a:r>
              <a:rPr lang="uk-UA" dirty="0" smtClean="0"/>
              <a:t>Наші екскурсії</a:t>
            </a:r>
            <a:endParaRPr lang="ru-RU" dirty="0"/>
          </a:p>
        </p:txBody>
      </p:sp>
      <p:pic>
        <p:nvPicPr>
          <p:cNvPr id="6" name="Содержимое 3" descr="PA26035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28596" y="1070997"/>
            <a:ext cx="8001055" cy="5286961"/>
          </a:xfrm>
        </p:spPr>
      </p:pic>
    </p:spTree>
  </p:cSld>
  <p:clrMapOvr>
    <a:masterClrMapping/>
  </p:clrMapOvr>
  <p:transition spd="med" advClick="0" advTm="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" dur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00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42910" y="714356"/>
            <a:ext cx="7929618" cy="5500726"/>
          </a:xfrm>
        </p:spPr>
      </p:pic>
    </p:spTree>
  </p:cSld>
  <p:clrMapOvr>
    <a:masterClrMapping/>
  </p:clrMapOvr>
  <p:transition spd="med" advClick="0" advTm="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PA26034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28596" y="1000108"/>
            <a:ext cx="4000528" cy="5500726"/>
          </a:xfrm>
        </p:spPr>
      </p:pic>
      <p:pic>
        <p:nvPicPr>
          <p:cNvPr id="6" name="Рисунок 5" descr="PA26033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29124" y="1000108"/>
            <a:ext cx="4321981" cy="5500702"/>
          </a:xfrm>
          <a:prstGeom prst="rect">
            <a:avLst/>
          </a:prstGeom>
        </p:spPr>
      </p:pic>
    </p:spTree>
  </p:cSld>
  <p:clrMapOvr>
    <a:masterClrMapping/>
  </p:clrMapOvr>
  <p:transition spd="med" advClick="0" advTm="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" dur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02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00034" y="357166"/>
            <a:ext cx="8096264" cy="6072198"/>
          </a:xfrm>
        </p:spPr>
      </p:pic>
    </p:spTree>
  </p:cSld>
  <p:clrMapOvr>
    <a:masterClrMapping/>
  </p:clrMapOvr>
  <p:transition spd="med" advClick="0" advTm="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02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00034" y="285728"/>
            <a:ext cx="8223256" cy="6167442"/>
          </a:xfrm>
        </p:spPr>
      </p:pic>
    </p:spTree>
  </p:cSld>
  <p:clrMapOvr>
    <a:masterClrMapping/>
  </p:clrMapOvr>
  <p:transition spd="med" advClick="0" advTm="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x_323b916d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14348" y="1142984"/>
            <a:ext cx="7572428" cy="5143536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776270"/>
          </a:xfrm>
        </p:spPr>
        <p:txBody>
          <a:bodyPr>
            <a:normAutofit/>
          </a:bodyPr>
          <a:lstStyle/>
          <a:p>
            <a:pPr algn="ctr"/>
            <a:r>
              <a:rPr lang="uk-UA" dirty="0" smtClean="0"/>
              <a:t>Спортивне життя</a:t>
            </a:r>
            <a:endParaRPr lang="ru-RU" dirty="0"/>
          </a:p>
        </p:txBody>
      </p:sp>
    </p:spTree>
  </p:cSld>
  <p:clrMapOvr>
    <a:masterClrMapping/>
  </p:clrMapOvr>
  <p:transition spd="med" advClick="0" advTm="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x_5189f244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857224" y="1214422"/>
            <a:ext cx="7572428" cy="5000660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584"/>
          </a:xfrm>
        </p:spPr>
        <p:txBody>
          <a:bodyPr/>
          <a:lstStyle/>
          <a:p>
            <a:pPr algn="ctr"/>
            <a:r>
              <a:rPr lang="uk-UA" dirty="0" smtClean="0"/>
              <a:t>Та наші перемоги</a:t>
            </a:r>
            <a:endParaRPr lang="ru-RU" dirty="0"/>
          </a:p>
        </p:txBody>
      </p:sp>
    </p:spTree>
    <p:custDataLst>
      <p:tags r:id="rId1"/>
    </p:custDataLst>
  </p:cSld>
  <p:clrMapOvr>
    <a:masterClrMapping/>
  </p:clrMapOvr>
  <p:transition spd="med" advClick="0" advTm="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G:\sQdw54gU-I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6600" y="869950"/>
            <a:ext cx="7670800" cy="5118100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600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Рисунок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 rot="1168859">
            <a:off x="1151666" y="837484"/>
            <a:ext cx="6985739" cy="5224478"/>
          </a:xfrm>
        </p:spPr>
      </p:pic>
    </p:spTree>
  </p:cSld>
  <p:clrMapOvr>
    <a:masterClrMapping/>
  </p:clrMapOvr>
  <p:transition spd="med" advClick="0" advTm="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 0  0.017 -0.08667  0.017 -0.08667  C 0.034 -0.15733  0.061 -0.18533  0.1 -0.18533  C 0.12 -0.18533  0.138 -0.17467  0.152 -0.15733  C 0.162 -0.14533  0.174 -0.13867  0.187 -0.13867  C 0.212 -0.13867  0.233 -0.16267  0.241 -0.19733  C 0.241 -0.19733  0.25 -0.23867  0.25 -0.23867  C 0.25 -0.23867  0.232 -0.15067  0.232 -0.15067  C 0.215 -0.08133  0.188 -0.05333  0.15 -0.05333  C 0.13 -0.05333  0.111 -0.064  0.096 -0.08267  C 0.087 -0.09333  0.075 -0.1  0.063 -0.1  C 0.038 -0.1  0.017 -0.076  0.009 -0.04133  C 0.009 -0.04133  0 0  0 0  Z" pathEditMode="relative" ptsTypes=""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Рисунок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71472" y="1857364"/>
            <a:ext cx="6786610" cy="4572000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Наші музикальні таланти</a:t>
            </a:r>
            <a:endParaRPr lang="ru-RU" dirty="0"/>
          </a:p>
        </p:txBody>
      </p:sp>
    </p:spTree>
  </p:cSld>
  <p:clrMapOvr>
    <a:masterClrMapping/>
  </p:clrMapOvr>
  <p:transition spd="med" advClick="0" advTm="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Рисунок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85786" y="428604"/>
            <a:ext cx="7643866" cy="5857916"/>
          </a:xfrm>
        </p:spPr>
      </p:pic>
    </p:spTree>
  </p:cSld>
  <p:clrMapOvr>
    <a:masterClrMapping/>
  </p:clrMapOvr>
  <p:transition spd="med" advClick="0" advTm="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Рисунок10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4786314" y="1071546"/>
            <a:ext cx="3214710" cy="4857784"/>
          </a:xfrm>
        </p:spPr>
      </p:pic>
      <p:pic>
        <p:nvPicPr>
          <p:cNvPr id="6" name="Рисунок 5" descr="Рисунок1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357290" y="1071546"/>
            <a:ext cx="3429024" cy="4857736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spd="med" advClick="0" advTm="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4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  <p:animClr clrSpc="rgb">
                                      <p:cBhvr>
                                        <p:cTn id="15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  <p:set>
                                      <p:cBhvr>
                                        <p:cTn id="16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4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  <p:animClr clrSpc="rgb">
                                      <p:cBhvr>
                                        <p:cTn id="25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  <p:set>
                                      <p:cBhvr>
                                        <p:cTn id="26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Рисунок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928662" y="1500174"/>
            <a:ext cx="3448816" cy="4857784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uk-UA" dirty="0" smtClean="0"/>
              <a:t>А також не забуваймо про наших майстрів танцю</a:t>
            </a:r>
            <a:endParaRPr lang="ru-RU" dirty="0"/>
          </a:p>
        </p:txBody>
      </p:sp>
      <p:pic>
        <p:nvPicPr>
          <p:cNvPr id="6" name="Рисунок 5" descr="Рисунок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357686" y="1500174"/>
            <a:ext cx="3857652" cy="4857784"/>
          </a:xfrm>
          <a:prstGeom prst="rect">
            <a:avLst/>
          </a:prstGeom>
        </p:spPr>
      </p:pic>
    </p:spTree>
  </p:cSld>
  <p:clrMapOvr>
    <a:masterClrMapping/>
  </p:clrMapOvr>
  <p:transition spd="med" advClick="0" advTm="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mp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2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Рисунок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00034" y="357166"/>
            <a:ext cx="8008969" cy="6006726"/>
          </a:xfrm>
        </p:spPr>
      </p:pic>
    </p:spTree>
  </p:cSld>
  <p:clrMapOvr>
    <a:masterClrMapping/>
  </p:clrMapOvr>
  <p:transition spd="med" advClick="0" advTm="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2011 04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57158" y="285728"/>
            <a:ext cx="8382016" cy="6286512"/>
          </a:xfrm>
        </p:spPr>
      </p:pic>
    </p:spTree>
  </p:cSld>
  <p:clrMapOvr>
    <a:masterClrMapping/>
  </p:clrMapOvr>
  <p:transition spd="med" advClick="0" advTm="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G:\E0bWIpu0PS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6600" y="552450"/>
            <a:ext cx="7670800" cy="5753100"/>
          </a:xfrm>
          <a:prstGeom prst="rect">
            <a:avLst/>
          </a:prstGeom>
          <a:noFill/>
        </p:spPr>
      </p:pic>
    </p:spTree>
  </p:cSld>
  <p:clrMapOvr>
    <a:masterClrMapping/>
  </p:clrMapOvr>
  <p:transition spd="med" advClick="0" advTm="6000"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4"/>
</p:tagLst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84</TotalTime>
  <Words>21</Words>
  <Application>Microsoft Office PowerPoint</Application>
  <PresentationFormat>Экран (4:3)</PresentationFormat>
  <Paragraphs>6</Paragraphs>
  <Slides>18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Бумажная</vt:lpstr>
      <vt:lpstr>Презентація групи 1ЕД-110</vt:lpstr>
      <vt:lpstr>Слайд 2</vt:lpstr>
      <vt:lpstr>Наші музикальні таланти</vt:lpstr>
      <vt:lpstr>Слайд 4</vt:lpstr>
      <vt:lpstr>Слайд 5</vt:lpstr>
      <vt:lpstr>А також не забуваймо про наших майстрів танцю</vt:lpstr>
      <vt:lpstr>Слайд 7</vt:lpstr>
      <vt:lpstr>Слайд 8</vt:lpstr>
      <vt:lpstr>Слайд 9</vt:lpstr>
      <vt:lpstr>Слайд 10</vt:lpstr>
      <vt:lpstr>Наші екскурсії</vt:lpstr>
      <vt:lpstr>Слайд 12</vt:lpstr>
      <vt:lpstr>Слайд 13</vt:lpstr>
      <vt:lpstr>Слайд 14</vt:lpstr>
      <vt:lpstr>Слайд 15</vt:lpstr>
      <vt:lpstr>Спортивне життя</vt:lpstr>
      <vt:lpstr>Та наші перемоги</vt:lpstr>
      <vt:lpstr>Слайд 18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Презентація групи 1ЕД-110</dc:title>
  <dc:creator>Admin</dc:creator>
  <cp:lastModifiedBy>танк</cp:lastModifiedBy>
  <cp:revision>12</cp:revision>
  <dcterms:created xsi:type="dcterms:W3CDTF">2013-02-04T19:30:51Z</dcterms:created>
  <dcterms:modified xsi:type="dcterms:W3CDTF">2014-02-07T09:19:32Z</dcterms:modified>
</cp:coreProperties>
</file>