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2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6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2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EFA434-F21B-439C-851D-35F579AE467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1B991-7067-47DC-A399-DAB0D30F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14" y="1825382"/>
            <a:ext cx="7359162" cy="49061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63" y="224130"/>
            <a:ext cx="12012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СТУДЕНТСЬКЕ САМОВРЯДУВАННЯ КОЛЕДЖУ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9500" y="863079"/>
            <a:ext cx="5707588" cy="2003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ФК</a:t>
            </a:r>
            <a:r>
              <a:rPr lang="uk-UA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</a:t>
            </a: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КНУТД</a:t>
            </a:r>
            <a:endParaRPr lang="ru-RU" sz="5400" b="1" i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5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1686" y="6220453"/>
            <a:ext cx="2759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Науменко Катерина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720" y="0"/>
            <a:ext cx="10869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ГОЛОВА СТУДЕНТСЬКОЇ РАДИ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65" y="923330"/>
            <a:ext cx="3747244" cy="485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1603" y="0"/>
            <a:ext cx="6588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сектор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107" y="1144523"/>
            <a:ext cx="897987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800" b="1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виконання студентами своїх обов’язків.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прав і інтересів студентів.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 проблем студентів перед адміністрацією.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у засіданні стипендіальної комісії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66" y="265837"/>
            <a:ext cx="117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Інформаційний 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 соціальний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708" y="1359159"/>
            <a:ext cx="86633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0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студентів –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Організаційна бесіда-знайомство.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Бесіда на тему «До першої сесії ти не студент».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Інформаційне забезпечення першокурсників.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Допомога в адаптації до умов проживання у гуртожитку.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Проведення культурологічних, благодійних, оздоровчих акцій.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Організація гуманітарної допомоги категорійним студентам.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Випуск стіннівок, організація фото конкурсів, підготовка виховних заходів.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колледжу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2311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Культмасовий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сектор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016" y="1087453"/>
            <a:ext cx="6096000" cy="5129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посвяти у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першокурсників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розважальних програм: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збройних сил України;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Дня закоханих;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8 березня;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свята гумору;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до Дня Перемоги;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підготовка до фестивалю «Студентська весна».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955" y="95181"/>
            <a:ext cx="1008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Спортивний та трудовий сектори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446" y="1290847"/>
            <a:ext cx="7971692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організації спортивних змагань у коледжі: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міні футболу,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волейболу,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баскетболу,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настільного тенісу, шахів.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в підготовці до дня здоров’я.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здорового способу життя серед студентів.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тютюнопалінням в громадських місцях.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Озеленення території біля гуртожитку та на поверхах.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санітарним станом аудиторій.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34</TotalTime>
  <Words>253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Denys</cp:lastModifiedBy>
  <cp:revision>13</cp:revision>
  <dcterms:created xsi:type="dcterms:W3CDTF">2013-03-07T08:40:36Z</dcterms:created>
  <dcterms:modified xsi:type="dcterms:W3CDTF">2020-11-26T07:54:11Z</dcterms:modified>
</cp:coreProperties>
</file>