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17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1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6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2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6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8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53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7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2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2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6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9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3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8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EFA434-F21B-439C-851D-35F579AE467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97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14" y="1825382"/>
            <a:ext cx="7359162" cy="49061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7163" y="224130"/>
            <a:ext cx="12012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СТУДЕНТСЬКЕ САМОВРЯДУВАННЯ КОЛЕДЖУ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4609" y="863079"/>
            <a:ext cx="5377370" cy="20036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5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ЧПЕК  КНУТД</a:t>
            </a:r>
            <a:endParaRPr lang="ru-RU" sz="5400" b="1" i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5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4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01686" y="6220453"/>
            <a:ext cx="2354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</a:rPr>
              <a:t>Роман </a:t>
            </a:r>
            <a:r>
              <a:rPr lang="uk-UA" sz="2400" dirty="0" err="1" smtClean="0">
                <a:latin typeface="Times New Roman" panose="02020603050405020304" pitchFamily="18" charset="0"/>
              </a:rPr>
              <a:t>Печуриця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7720" y="0"/>
            <a:ext cx="10869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ГОЛОВА СТУДЕНТСЬКОЇ РАДИ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8" name="Picture 4" descr="viber imag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0" y="923330"/>
            <a:ext cx="3918682" cy="52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01603" y="0"/>
            <a:ext cx="6588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Академічний сектор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107" y="1144523"/>
            <a:ext cx="8979878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800" b="1" dirty="0" smtClean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виконання студентами своїх обов’язків.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прав і інтересів студентів.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Висвітлення проблем студентів перед адміністрацією.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у засіданні стипендіальної комісії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566" y="265837"/>
            <a:ext cx="11758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Інформаційний </a:t>
            </a:r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 соціальний сектори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708" y="1359159"/>
            <a:ext cx="8663352" cy="360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000" dirty="0" smtClean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 студентів – першокурсників.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Організаційна бесіда-знайомство.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Бесіда на тему «До першої сесії ти не студент».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Інформаційне забезпечення першокурсників.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Допомога в адаптації до умов проживання у гуртожитку.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Проведення культурологічних, благодійних, оздоровчих акцій.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Організація гуманітарної допомоги категорійним студентам.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Випуск стіннівок, організація фото конкурсів, підготовка виховних заходів.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Висвітлення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студентського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колледжу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2311" y="0"/>
            <a:ext cx="6723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Культмасовий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сектор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3016" y="1087453"/>
            <a:ext cx="6096000" cy="51290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посвяти у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першокурсників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святкування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Дня 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міста.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святкування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дня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студентів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організації розважальних програм: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Дня збройних сил України;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Дня закоханих;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свята 8 березня;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свята гумору;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  до Дня Перемоги;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  підготовка до фестивалю «Студентська весна».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5955" y="95181"/>
            <a:ext cx="10082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Спортивний та трудовий сектори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446" y="1290847"/>
            <a:ext cx="7971692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організації спортивних змагань у коледжі: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міні футболу,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волейболу,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баскетболу,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настільного тенісу, шахів.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підготовці до дня здоров’я.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 здорового способу життя серед студентів.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тютюнопалінням в громадських місцях.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Озеленення території біля гуртожитку та на поверхах.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санітарним станом аудиторій.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34</TotalTime>
  <Words>251</Words>
  <Application>Microsoft Office PowerPoint</Application>
  <PresentationFormat>Широкоэкранный</PresentationFormat>
  <Paragraphs>46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Небеса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</dc:creator>
  <cp:lastModifiedBy>Den</cp:lastModifiedBy>
  <cp:revision>11</cp:revision>
  <dcterms:created xsi:type="dcterms:W3CDTF">2013-03-07T08:40:36Z</dcterms:created>
  <dcterms:modified xsi:type="dcterms:W3CDTF">2019-04-23T07:05:41Z</dcterms:modified>
</cp:coreProperties>
</file>